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1" r:id="rId7"/>
    <p:sldId id="269" r:id="rId8"/>
    <p:sldId id="274" r:id="rId9"/>
    <p:sldId id="276" r:id="rId10"/>
    <p:sldId id="275" r:id="rId11"/>
    <p:sldId id="27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raud Habelitz-Tkotz" initials="WH" lastIdx="1" clrIdx="0">
    <p:extLst>
      <p:ext uri="{19B8F6BF-5375-455C-9EA6-DF929625EA0E}">
        <p15:presenceInfo xmlns:p15="http://schemas.microsoft.com/office/powerpoint/2012/main" xmlns="" userId="Waltraud Habelitz-Tko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76" d="100"/>
          <a:sy n="76" d="100"/>
        </p:scale>
        <p:origin x="-184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19:51:44.3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17565 12651 871 0,'0'0'38'0,"0"0"9"0,0 0-38 0,0 0-9 16,0 0 0-16,0 0 0 0,0 0 60 0,0 0 11 16,0 0 1-16,0 0 1 0,0 0-13 0,0 0-4 15,0 0 0-15,0 0 0 0,0 0-28 0,0 0-7 16,0 0-1-16,0 0 0 0,0 0-20 0,0 0 0 15,0-6 0-15,0 6 0 0,0 0 0 0,0 0 8 16,0 0-8-16,0 0 11 0,0 0 29 0,3 0 7 16,1 0 1-16,3-6 0 0,-4 6-20 0,-3 0-3 15,7 0-1-15,-3 0 0 0,0-7 6 0,-4 7 1 16,0 0 0-16,7 0 0 0,0 0-31 0,-7 0 0 0,0 0-8 0,7 7 8 16,0-7 0-16,-7 0 0 0,7 0 0 0,-7 0 0 15,7 6 0-15,0-6 9 16,0 0 1-16,0 0 0 0,0 0 9 0,0 0 1 15,0-6 1-15,0 6 0 0,0 0 14 0,0 0 2 16,4-7 1-16,0 7 0 0,-4 0-22 0,3 0-5 0,-3-6-1 0,4 6 0 16,-1 0-10-16,-3 0 8 15,1 0-8-15,2 0 8 0,1-3-8 0,-1 3 0 16,-3 0 0-16,4 0 0 0,-4 0 0 0,4 0 0 0,-4 0 0 0,3 0 0 16,-3 0 0-16,4 3 0 15,-1-3 0-15,1 0 0 0,3 0 0 0,-3 0 0 0,-1-3 0 0,-3 3 0 16,4 0 8-16,3-3 0 0,0 3 0 0,0-3 0 15,-3 3 0-15,-1-4 0 0,5 1 0 0,-1-3 0 16,-4 6-8-16,1-6 8 0,-1 6-8 0,1 0 8 0,0-6-8 16,-1 6 0-16,-6 0 0 0,6 0 0 0,-3-7 0 0,0 7 0 15,-7 0 0-15,7 0 0 0,0 0 0 16,1 0 0-16,-8 0 0 0,10 0 0 16,-6 0 0-16,3 0 0 0,-7 0 0 0,7 0 0 0,3 0 0 15,1 0 0-15,-4 0 0 0,0 7 0 0,-7-7 0 0,0 0 0 16,11 0 0-16,-4 0 0 0,-7 0 0 0,7 0 0 15,-7 0 0-15,10 0 0 0,-10 0 28 0,0 0 3 16,11 0 1-16,-4 0 0 0,0 0-32 0,-7 0 0 16,0 0 0-16,7 0 0 0,0 0 0 0,-7 0 0 15,11 0 0-15,-4 0 0 0,0-7 0 0,3 7 0 16,-3 0 0-16,-7 0 0 0,7 7 0 0,1-7 0 0,-8 0 0 0,10 0 0 16,-3 0 0-16,0 0 0 0,0 0 0 0,0 0 0 15,0 0 0 1,0 0 0-16,1 0 0 0,-1 0 0 0,0 0 0 15,0 0 0-15,3 0 0 0,-3 0 0 0,4 0-9 0,-4 0-8 16,0 0-2-16,0 0 0 0,0 0 19 0,-7 0 0 16,0 0 11-16,11 0-11 0,-4 0 0 0,-7 0 0 0,0 0 0 0,10 6 0 15,1-6 0-15,-11 0 0 0,0 0 0 0,7 0 0 16,-7 0 0-16,7 0 0 0,-7 0 0 0,11 0-12 16,-11 0 24-16,7 0 6 0,-7 0 1 15,10 0 0-15,1 0-19 0,-4 0 0 0,3 0 0 0,-10 0 0 16,8 0 0-16,2 0 0 0,-10 0 0 0,11 0 0 15,-11 0 0-15,10 0 0 0,-3 0 0 0,4 0 0 16,-11 0 0-16,7 0 0 0,-7 0 0 0,11 0 0 0,-4 0 0 16,0 0 0-16,3 0 0 0,-3 0 0 0,-7 0 0 15,11 0 0-15,-4 0 0 0,4 0 0 16,-11 0 0-16,10 0 0 0,-3 0 0 0,4-6 0 0,-1 6 0 0,1 0 0 16,0 0 0-16,-4 0 0 0,3 0 0 0,1 0 0 15,-4 0 0-15,3 0 0 0,-3 0 8 0,4 0-8 16,-4 0 12-16,4 0-12 0,-4 0 0 0,3 0 0 15,-3 0 0-15,0 0 0 0,4 0 0 0,-4 0 0 16,0 0 0-16,4 0 0 0,-4 0 8 0,0 6-8 16,3-6 0-16,-3 0 0 0,0 0 0 0,1 0 0 15,-5 0-12-15,8 0 3 0,-1 0-8 0,-3 0-2 0,4 6 0 16,-1-6 0-16,1 0 19 0,3 0 0 16,-3 0 0-16,-1 0 0 0,1 0 12 0,3-6 7 15,-3 6 1-15,-1 0 0 0,1 0-20 0,-4 0 0 0,3-6 0 16,1 6 0-16,-4 0 0 0,0 0 0 0,0 0 0 15,4 0 0-15,-4-7 0 0,0 7 0 0,-7 0 8 0,7 0-8 16,0 0 8-16,4 0-8 16,-4-6 12-16,0 6-12 0,3 0 14 0,-3 0-4 0,0 0-1 15,4 0 0-15,-4 0 15 0,4 0 2 0,-4 0 1 0,3 0 0 16,1 0-43 0,-1 0-8-16,1 0-1 0,0 0-1 0,-4 0 26 0,3 0 0 0,1 0 0 0,3 0 0 15,-4 0 0-15,1 0 0 0,0 0 0 0,3 0 0 16,-4 0 0-16,4 0 0 0,1 0 0 15,2 0 0-15,-3 0 0 0,0 0 0 0,1 0 0 0,-1 0 0 16,0 0 0-16,0-6 0 0,0 6 0 0,0 0 8 0,-3 0-8 16,3-3 0-16,-4 3 0 0,4 0 0 0,1 0 0 0,-1 0 0 15,0 0 0-15,0 0 0 16,0 0 0-16,0 0 0 0,-3 0 0 0,3 0 0 0,0 0 0 0,0 0 0 16,0 0 0-16,0 0 0 0,0 0 14 0,0 0 8 15,1 0 2-15,-1 0 0 0,0 0-39 0,3 0-7 16,1-4-2-16,-4 4 0 0,4 0 24 15,-1 0 0-15,-2 0 0 0,-5 0 0 0,4 0 0 0,0 0 0 16,4 0 0-16,-4 0 0 0,0 0 0 0,4 0 0 16,-4-3 0-16,7 3 0 0,-3 0 15 0,-1 0 7 15,1 0 2-15,0 0 0 0,-1 0-24 0,-3 0 0 16,1 0 0-16,-1-6 0 0,0 6-15 0,0 0-7 0,0 0-2 0,0 0 0 16,0 0 24-16,0 0 0 0,-3-6 0 15,0 6 0-15,3 0 0 0,-4 0 0 0,1 0 0 16,3 0 0-16,0 0 0 0,-3 0 0 0,3-7 0 0,0 7 0 15,0 0 0-15,0 0 0 0,0-6 0 0,4 6 0 16,-4 0 0-16,0 0 0 0,4 0 0 0,-1 0 0 16,-3 0 0-16,4-6 0 0,0 6 0 15,-1 0 0-15,1 0 0 0,-4 0 0 0,4 0 0 0,-4 0 0 16,0 0 0-16,0 0 0 0,0 0 0 0,0 0 8 16,0 0-8-16,-3 0 0 0,3 0 0 0,-3 0-11 15,-1 0 11-15,1 0 0 0,-1 0 0 0,-3 0 0 16,1 0 0-16,-1 0 0 0,3 0 0 0,-3 0 0 15,0 0 0-15,4 0 0 0,-4 0 0 0,0-6 0 16,4 6 0-16,-4 0 0 0,3 0 0 0,1 0 0 0,-1 0 0 0,1 0 0 16,3 0 0-16,-3 0 0 15,-1 0 0-15,4 0 0 0,0 0 0 0,1 0 0 0,-1 0 0 16,0 0 0-16,0 0 0 0,0 0 0 16,4 0 0-16,-4 6 0 0,3-6 0 0,1 0 0 0,0 0 0 0,-1 0 0 15,-3 0 0-15,4 0-8 0,0 0 8 0,-4 0 0 16,0 0 0-16,4 0 0 0,-8 0 0 0,1 0 0 15,3-6 0-15,-4 6 0 0,1 0 0 0,3-3 0 16,-7 3 0-16,4-4 0 0,-1 1 0 16,1 3 0-16,-4-3 0 0,4 0 0 0,-4 3 16 0,3 0 9 15,-3 0 2-15,4 0 0 16,-1 0-43-16,1-6-9 0,0 6-2 0,-1 6 0 0,4-6 27 0,-3 0 0 16,-1 0 0-16,1 0 0 0,0 0 16 0,3 0 9 15,-4 0 2-15,1 0 0 0,-1 0-27 0,-2 0 0 0,2 0 0 0,1-6 0 31,-1 6-16-31,-3 0-9 0,7 0-2 0,-3 0 0 0,0 0 27 0,-4 0 0 0,3 0 0 0,4 0 0 16,-7 0 0-16,8 0 0 16,-5 0 0-16,1 0 0 0,3 0 0 0,-4 0 0 0,1 0 0 0,0 0 0 15,-1-7 0-15,1 7 0 0,-4 0 0 0,3 0 0 16,1 0 0-16,0-6 0 0,-1 6 0 0,1 0 0 16,-4 0 16-16,3 0 9 0,-3 0 2 0,0-6 0 15,-7 6-43-15,8 0-9 0,2 0-2 16,-3 0 0-16,0 0 27 0,0 0 0 0,4 0 0 0,3 0 0 15,-7 0 0-15,0 0 0 0,4 0 0 0,-1 0 0 16,1 0 16-16,-1 0 9 0,-10 0 2 0,7 0 0 16,4 0-43-16,-11 0-9 0,0 0-2 0,0 0 0 0,0 0 27 0,0 0 0 15,0 0 0-15,0 0 0 0,0 0 16 0,0 0 9 16,0 0 2-16,0 0 0 0,0 0-27 0,0 0 0 16,0 0 0-16,0 0 0 0,0 0 0 0,0 0 0 15,0 0 0-15,0 0 0 16,0 0-97-16,0 0-25 0,0 0-5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19:51:46.1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17706 12864 720 0,'0'0'32'0,"0"0"6"15,0 0-30-15,0 0-8 0,0 0 0 0,0 0 0 0,0 0 86 0,0 0 16 0,0 0 3 0,0 0 1 16,0 0-14-16,0 0-2 0,0 0-1 0,0 0 0 16,0 0-33-16,0 0-6 0,7 3-2 0,0 1 0 15,-7-4-17-15,7 3-4 0,0-3-1 0,4 6 0 16,-4-6-14-16,0 0-4 0,3 0 0 0,-3 6 0 15,1-6 3-15,2 0 0 0,-3 0 0 0,0 7 0 16,4-7 6-16,-1 0 2 0,-3 0 0 0,0 0 0 16,4 0 10-16,-4-7 3 0,4 7 0 0,-1 0 0 0,-3 0 3 15,4 0 1-15,0 0 0 0,-1 0 0 16,1-6-16-16,-1 6-4 0,1 0 0 0,-1 0 0 0,5 0 0 0,-5 0 0 16,4 0 0-16,-3 0 0 15,3 0 2-15,-3 0 0 0,3 0 0 0,0 0 0 0,-4 0-18 16,4 0 0-16,1-6 8 0,-5 6-8 0,4 0 0 15,0 0 0-15,0-3 0 0,1 3 0 16,-5 0 0-16,8 0 0 0,-4 0 0 0,0-4 0 0,0 1 10 16,0 3-2-16,4 0 0 0,-4-3 0 0,0 3-8 0,4-3 8 15,-4 3-8-15,0 0 8 0,0 3-8 0,0-3 0 16,4 3 0-16,-4-3 0 0,7 3 0 0,-3 1 0 16,-1-4 0-16,5 3 0 0,-5-3 0 0,4 6 0 15,-3-6 0-15,7 0 0 0,-4 0 0 0,-4 0 0 16,1 0 0-16,3 0 0 0,-3 0 0 15,3 0 0-15,-3 0 0 0,-1 0 0 0,1-6 12 0,0 6 0 16,-4 0 0-16,0 0 0 0,4 0-12 0,-4-3 12 16,3 3-12-16,1 0 12 0,0 0 17 0,-1 0 4 0,1-4 1 0,3 4 0 15,4-3-34-15,-4 3 0 0,4 0 0 16,3-3 0-16,-4 3 0 0,5 0-9 0,-1 0-1 0,-3 0 0 16,-1 0 10-16,1 0 0 0,0-3 0 0,-1 3 0 15,-2-6 0-15,2 6 0 0,1 0 0 16,3 0 0-16,0 0 11 0,-3 0-3 0,0 0 0 0,3 0 0 15,0 0-8-15,0 6 0 0,-3-6 0 16,7 0 0-16,-4 0 0 0,0 0 0 0,1 0 0 0,2 0 0 16,-2 0 0-16,-1 0 0 0,-4 0 0 0,1-6 0 15,0 6-16-15,0 0-1 0,-1-6-1 0,4 6 0 16,-3 0 66-16,0-7 12 0,3 1 4 0,4 6 0 16,0-6-64-16,-1-1-20 0,1 4 0 0,7 0 0 0,-4 0 20 0,-3-3 9 15,0 6-1-15,-1 0 0 0,-2 0-8 0,-5 0 0 16,1 0 0-16,0 0 8 0,-1-7-8 0,-2 7 0 15,-5 0 0-15,1 0 0 0,-1 0 0 0,1-6 0 16,3 6 0-16,-3 0 0 0,3 0 0 0,0 0 0 16,0-6 0-16,1 6 0 0,2 0 12 0,1-6-2 15,0 6-1-15,3 0 0 0,-3 0-9 16,-1-7 0-16,1 7 0 0,0 0 0 0,-1 0 0 16,-2 0-12-16,2 0 2 0,-3 0 1 0,1 0 9 15,-1-3 0-15,-4 3 0 0,1 0 0 0,3-3 0 0,-3 3 0 16,-1-3 0-16,1-3 0 0,0 6 0 0,-1-7 0 15,1 7 0-15,0 0 0 0,3 0 0 0,-4-6 0 16,1 6 0-16,3 0 0 0,-3 0 0 0,3 6 0 0,0-6 0 16,-3 0 0-16,3 0 0 0,-3 0 0 0,-1 0 0 15,-3 0 0-15,4 0 0 0,0 0 0 0,-4 0 0 0,0 0 0 16,4 0 0-16,-4 0 12 0,0 0-2 0,0 0-1 16,0 0-9-16,0-6 0 0,0 6 0 0,0 0 0 15,-3 0 0-15,-1-6-9 0,5 6 9 0,-5 0-13 16,1 0 13-16,-1 0 0 0,1 0 0 0,0 0 0 15,3 0 0-15,-4 0 8 0,4 0 0 0,0 0-8 16,-3 0 0-16,3 0 0 0,0 0-15 0,4 0 5 16,-4 0 10-16,0 0 12 0,4 0-2 0,-1 0-1 15,-3 0-9-15,1 0-12 0,-1 0 2 0,3 0 1 0,-3 0 9 0,1 0 0 16,-5 0 0-16,4 0 0 16,-3 0 0-16,-1 0 0 0,1 0 0 0,-4 0 0 15,0 0 0-15,4 0 0 0,-8 0 0 0,8 0 0 0,-4 0 0 0,0 6 0 16,0-6 0-16,0 0 0 0,-7 0 0 15,11 0 12-15,-1 0-2 0,1 6-1 0,-4-6-9 16,3 0-12-16,1 7 2 0,0-7 1 0,-4 0 9 0,3 0 0 16,1 0 0-16,-1 0 0 0,-3 0 0 0,4 0 0 15,0 0 0-15,-1 0 0 0,-3 0 0 16,0 0 11-16,4 6-1 0,-4-6 0 0,0 0-10 0,4 0-14 16,-4 0 3-16,3 0 1 0,-3 0 10 0,4 0 0 0,-4 0 0 15,4 3-8-15,-1-3 16 0,1 3 3 16,-1-3 1-16,1 3 0 0,-4-3-12 0,3 0 0 15,-2 0 0-15,2 7 0 0,-3-7-18 0,4 0-6 0,-4 0 0 16,3 0-1-16,-3 0 40 0,1 0 8 0,-1 0 1 0,0 0 1 16,0 0-25-16,0 0 0 0,-7 0 0 0,0 0 0 15,0 0-15-15,0 0-8 0,10 0-1 0,-3 0-1 16,-7 0 25-16,7 0 0 0,4 0 0 0,-4 0 0 16,-7 0 15-16,0 0 8 0,0 0 1 0,0 0 1 15,0 0-40-15,0 0-8 0,0 0-1 16,0 0-1-16,7 0 25 0,-7 0 0 0,0 0 0 0,0 0 0 15,7 0 0-15,-7 0 9 0,0 0-9 0,0 0 10 16,0 0-1-16,0 0 0 0,0 0 0 0,0 0 0 16,0 0-9-16,-7 0 0 0,-3 0-12 0,-1 0 12 15,4 0-200-15,-7 0-33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19:51:55.8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11610 2921 345 0,'0'0'15'0,"0"0"4"0,0 0-19 0,0 0 0 0,0 0 0 0,0 0 0 15,0 0 111-15,0 0 18 0,0 0 4 0,0 0 1 16,0 0-71-16,0 0-15 0,0 0-2 0,0 0-1 16,0 0 9-16,0 0 2 0,0 0 0 0,7-7 0 15,-7 7-13-15,7 0-3 0,0-9 0 0,-7 9 0 16,0 0-14-16,0 0-3 0,4-3-1 0,-4 3 0 16,10-3 14-16,-10 3 4 0,0 0 0 0,0 0 0 15,7 0-21-15,-7 0-4 0,0 0-1 0,0 0 0 16,0 0-14-16,0 0 11 0,0 0-11 0,0 0 10 15,0 0 1-15,7-7 0 0,0 1 0 0,-7 6 0 0,0 0-1 0,0 0 0 16,7 0 0-16,0-6 0 0,1 6 12 0,-1 0 2 16,-4 0 1-16,-3 0 0 15,11 0-25-15,-4 0 0 0,-7 0 0 0,7 0 0 0,0 0 0 0,0 0 0 16,0 0 0-16,0 0 0 0,0 0 0 0,0 0 0 16,-3 0 0-16,3 0 8 15,0 0 0-15,0 0-8 0,0 0 12 0,0 0-4 0,4 0-8 0,-1 0 0 16,-3 0 0-16,7 0 0 0,-7 0 0 15,7 0 8-15,-3 6-8 0,0-6 12 0,-1 0-4 0,4 0 0 16,-3 0 0-16,3 0 0 0,0 0-8 16,0 0 0-16,0 0 0 0,0 0-11 0,-3 0 11 0,3-6 11 15,-3 12-3-15,3-6 0 0,0 0 0 0,-3-6 0 16,6 6 0-16,-3 0 0 0,-3 0 20 0,3 0 3 16,-3 0 1-1,3 0 0-15,-4-6-20 0,4 6-3 0,-3 0-1 0,3 0 0 0,-3 0-8 0,-1-7 0 16,1 7 0-16,-1 0 0 0,1 0 0 0,0 0 0 0,-4 0 0 15,3 0 0-15,1 0 0 16,-1 0 0-16,1 0 0 0,0 0 0 0,-1 0 0 0,1 0 0 0,-1 0 0 0,1 0 0 16,-1 0 0-16,1-6 0 15,0 6 0-15,-1 0 0 0,1 0 0 0,3 0 0 0,0 0 11 16,0-6-11-16,-3 3 12 0,-1 3-3 0,4 0-1 0,4 0 0 16,-4-7-8-16,0 7 0 0,0 7 0 0,0-7 0 15,1 0 0-15,-5 0 8 0,1 3-8 0,3-3 8 16,-4 6-8-16,5-6 0 0,-5 0 0 0,1 0 0 15,-1 0 0-15,1 0 0 0,-1 6 0 0,1-6 0 16,0 0 0-16,-1 0 0 0,1 0 0 16,-1 0 0-16,-10 0 0 0,11 0 0 0,0 0 0 0,-1 0 0 0,-10 0 0 15,14 0 0-15,-3 0 0 0,3 0 0 0,-3 0 0 0,-1 0 0 16,1 0 11-16,-1 0-11 16,4 0 9-16,0-6-9 0,1 6 8 0,-1 0-8 15,0 0 0-15,0-6 0 0,0 3 0 0,4 3 0 0,-4 0 8 16,3 0-8-16,1 0 8 0,-4 0-8 0,4-7 0 0,-1 7 0 15,1 0 0-15,-4 0 0 0,4 0 0 0,-4 7 0 16,4-7 0-16,-4 3 0 0,0-3 0 0,0 0 0 16,0 0 0-16,-3 6 0 0,3-6 0 15,0 6 0-15,-4-6 0 0,5 0 0 0,-1 0 0 0,-4 7 0 16,4-7 0-16,0 0 0 0,-3 6 0 0,3-6 0 0,-3 0 0 16,3 6 0-16,-4-6 0 0,5 0 0 15,-1 6 0-15,-4-6 0 0,4 0 0 0,0 7 0 0,1-7 0 16,-1 0 0-16,0 0 0 0,0 0 0 0,4 0 12 0,-1 0-4 15,1-7-8-15,-1 7-11 0,1 7 3 0,-4-7 0 16,4-7 32-16,-1 7 6 16,1 0 2-16,0 0 0 0,-4 0-32 0,4 0 0 15,-1 0 0-15,-3 0 0 0,0 7 0 0,0-7 0 16,1 0 0-16,-1 0 0 0,0 0-15 0,3 0 1 0,-6 0 0 0,3 0 0 16,0 0 24-16,-3 0 5 0,3 0 1 15,0-7 0-15,0 7-16 0,0-6 0 0,0 6 0 0,1 0 0 16,-1 0 0-16,0-6 0 0,-4 6 0 0,4 0 0 15,-3 0 0-15,3-6 0 0,0 6 0 0,4 0 0 0,-4 0 0 16,0 0 0-16,4 0 0 0,-4 0 0 0,0 0 0 16,0 0 0-16,0 0 0 0,0 0 0 0,0 0 0 0,1 0 0 15,-1 0 0-15,0 0 0 0,3 0 0 16,-6 0 0-16,3 0 0 0,0 0 0 16,-3 0 0-16,3 0 0 15,-4 0 0-15,5 0 0 0,-5 0 0 0,1 0 0 0,3 0 0 0,-4 0 0 16,5 0 0-16,-1 6 0 0,-4-6 0 0,4 0 0 15,0 0 0-15,1 0 0 0,-5 0 0 0,4 0 0 0,0 0 0 16,-3 0 0-16,3 0 0 0,-3 0 0 0,3 0 0 0,0 0 0 16,-4 0 0-16,5 6 0 0,2-6 0 0,1 0 0 15,-4 0 0-15,0 0 0 0,0 0 0 0,-3 0 0 16,3 0 0-16,0 6 0 0,0-6 0 0,0 7 0 16,0-7 0-16,0 0 0 0,1 0 0 0,-1 0 0 15,-4 3 0-15,4 0 0 0,0-3 0 0,-3 0 0 16,3 0 0-16,-3 3 0 0,-1-3 0 0,1 6 0 15,-1-6 0-15,1 0 0 0,0 0 0 0,-1 0 0 0,1 0 0 0,-4 0 0 16,3 0 0-16,1 0 0 0,-4 0 0 0,4 0 0 16,-4 0 11-16,3 0-11 0,-3 0 12 0,4 0-12 15,-4 0 8-15,4 0-8 0,-1 0 0 0,4 0 0 16,-7 0 0-16,7 0 0 0,-3 0 0 0,0 0 0 16,-1 0 0-16,4 0 0 0,0-6 0 0,1 3 0 15,-1 3 0-15,0 0 0 0,-4 0 0 0,4 0 0 16,1 0 0-16,-5 0 0 0,4 0 0 0,-3 0 0 15,-1-3 0-15,1 3 0 0,0 0 0 0,3 0 0 0,-4 3 0 0,1-3 0 16,-1 0-10-16,1 0 10 0,-4 0 0 16,4 0 0-16,-1 0 0 0,-3 0 0 0,0 0 0 0,4 3 0 15,-4-3 0-15,0 6 0 0,4-6 0 0,-4 0 0 16,0 0 0-16,0 0 0 0,0 0 0 16,0 7 0-16,4-7 0 0,-4 6 0 0,3-6 0 0,-3 0 0 15,4 0 0-15,-1 0 0 0,1 0 0 16,0 0 0-16,3 0 8 0,0 0-8 15,-4 0 0-15,4 0 0 0,1 0 0 0,-5-6 0 0,4 6 0 16,-3 0 0-16,3 0 0 0,-3 0 0 0,3 0 9 0,0 0-9 16,0-7 10-16,-4 7-10 0,5 0 19 0,-5 0-3 15,1 0 0-15,3 0 0 0,-4 0-16 0,1 0 0 0,0 0 0 16,-1 0 0-16,1 0 0 0,-1 0 0 0,1 7 0 16,0-7 0-16,-1 0 0 0,1 0 0 0,-4 0 0 0,3 0 0 15,1 0 0-15,-4 0 0 16,4 0 0-16,-1 0 0 0,-3 0 0 0,4 0 0 0,-4 0 0 15,3 0 0-15,-3 0 0 0,1 0 0 0,-1 0 8 0,3 0-8 16,-3 0 0-16,0 0 0 16,0 0 0-16,4-7 0 0,-4 7 0 0,0 0 0 0,0 0 8 0,4 0-8 15,-4 0 0-15,0 0 0 0,3 0 8 0,-3-6-8 16,4 6 0-16,-4 0 0 0,4 0 0 16,-1 0 0-16,1-3 0 0,-1 3 0 0,1 0 0 0,0 0 0 15,-1 0 0-15,1 0 0 0,-1 3 0 0,4-3-9 16,-7 0 9-16,4 0 0 0,3 0 0 0,-3 0 0 15,-1 0 0-15,1 0 0 0,-1 0 0 0,1 0 0 16,0 0 0-16,-1-3 0 0,1 3 0 0,3 0 0 0,-3 0 0 16,-1-3 0-16,1 0 0 0,3 3 0 15,-7 0 30-15,3 0 2 0,1 0 0 0,0 0 0 16,-1 0-32-16,1-7 0 0,-4 7 0 0,7-6 0 0,-7 6 0 16,0 0 0-16,0 0 0 0,0-6 0 0,4 6 0 0,-8 0 0 15,4 0 0-15,0 0 0 0,0 0 0 16,0-6 0-16,1 6 0 0,-1 0 0 0,0 0 0 0,0-7-15 15,0 7 2-15,0 0 0 0,-4 0 13 0,8 0 0 16,-4 0 0-16,0 0-9 0,0 7 9 0,-3-7 0 16,3-7 0-16,0 7 0 0,3 7 0 0,-3-7 0 15,-3-7 0-15,6 7 0 0,-6 0 0 0,7 0 0 16,-4 0 0-16,0 0 0 0,0 0 0 0,3 0 0 16,-6 0 0-16,-1 0 0 0,4 0 0 0,4 0 0 0,-7 0 0 0,3 0 0 15,0 0 14-15,0 0-2 16,0 0 0-16,0 0 0 0,-4 0-12 0,4 0 0 15,4 0 0-15,-4 0 0 0,0 0 0 0,0 0 0 0,0 0 0 16,0 0 0-16,4 0 0 0,-4 0 0 0,0 0 0 16,-3 0 0-16,6 0 0 0,-6 0 0 0,3 0 0 0,3 0 0 15,-3 0 0-15,0-6 0 0,4 6 0 16,-4 0 0-16,0 0 0 0,4 0 0 0,-4 0 0 0,0 0 0 16,0 0 0-16,0 0 0 0,0 0 0 0,4 0 0 15,-4 0 0-15,0 0 0 0,-4 0 0 0,8 0 0 16,-8 0 0-16,4 0 0 0,4 0 0 0,-8 0 0 15,4 0 0-15,-3-6 0 0,-4 6 0 0,11 0 0 16,-11 0 0-16,0 0 0 0,0 0 0 0,3 0 0 0,4-3 10 16,-7 3-10-16,0 0 10 0,0 0-10 0,0 0 12 15,0 0-4-15,4-7-8 16,-4 7 12-16,0 0-3 0,0 0-1 0,3 0 0 0,-3 0 0 16,0 0-8-16,7 0 0 0,-7 0 0 0,4 0 0 0,-4 0 0 15,0 0 0-15,0 0 0 0,0 0 0 0,7-6 0 0,-7 6 0 16,0 0 0-16,0 0 0 0,0 0 0 0,3 0 0 15,-3 0 0-15,0 0 0 0,0 0 0 0,0 0 0 16,0 0 0-16,0 0 0 0,7-6 0 0,-7 6 0 16,0 0 0-16,0 0 0 0,0 0 0 0,0 0 0 15,0 0 0-15,0 0 0 0,0 0 0 0,0 0 0 16,0 0 0-16,0 0 0 0,0 0 0 0,0 0 0 16,0 0 0-16,8 0 0 0,-8 0 0 0,0 0 0 0,0 0 0 0,0 0 0 15,0 0 0-15,0 0 0 0,0 0 0 0,7 0 0 16,-7 0 0-16,3 0 0 15,4 0 0-15,-7 0 0 0,0 0 0 0,4-6 0 16,-4 6 0-16,7 0 0 0,-7 0 0 0,3 0 0 0,-3 0 0 0,0 0 0 16,0 0 0-16,0 0 0 0,0 0 0 0,0 0 0 15,0 0 0-15,0 0 0 0,0 0 0 0,7-7 0 16,-7 7 0-16,0 0 0 0,0 0 0 0,7 0 0 16,-7 0 0-16,0 0 0 0,0 0 0 0,0 0 0 15,0 0 0-15,0 0 0 0,7 0 0 0,-7 0 0 16,0 0 0-16,0 0 0 0,0 0 0 0,0 0 0 15,7 0 0-15,-7 0 0 0,0 0 0 0,8 7 0 16,-8-7 0-16,0 0 0 0,0 0 0 0,0 0 0 16,3-7 0-16,-3 7 8 0,0 0-8 0,7 0 8 15,-3-6-8-15,-4 6 0 0,0 0 0 0,0 0 0 16,3 0 0-16,-3 0 0 0,0 0 0 0,0 0 0 0,0 0 0 0,0 0-17 16,0 0 4-16,0 0-743 15,0 0-148-15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19:52:07.98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17759 2899 669 0,'0'0'29'0,"0"0"7"0,0 0-28 0,0 0-8 15,0 0 0-15,0 0 0 0,0 0 44 0,0 0 8 0,0 0 2 0,0 0 0 16,0 0-6-16,0 0 0 0,0 0-1 0,0 0 0 16,0 0-2-16,0 0 0 15,0 0 0-15,0 0 0 0,0 0-5 0,0 0 0 16,0 0-1-16,0 0 0 0,0 0-19 0,0 0-4 15,0 0-1-15,0 0 0 0,0 0-15 0,0 0 9 0,0 0-9 0,0 0 8 16,0 0-8-16,0 0 12 0,0 0-12 0,0 0 12 16,0 0-12-16,0 0 0 0,0 0 9 0,0 0-9 15,0 0 0-15,0 0 0 0,0 0 0 0,7 3-8 16,-7-3 16-16,7 3 4 0,-7-3 1 0,7 3 0 16,-7-3 11-16,0 0 1 0,0 0 1 0,7 0 0 15,-7 0-18-15,7 6-8 0,-7-6 0 0,4 0 8 16,-4 0 0-16,10 0 0 0,-3 0 0 0,0 7 0 15,0-7 6-15,4 0 1 0,-4 6 0 0,4-6 0 16,-4 0 10-16,0 0 3 0,3 0 0 0,1-6 0 16,-1 6-3-16,1 0 0 0,0 0 0 0,3 0 0 15,0 0-7-15,0-7-2 0,0 7 0 0,0 0 0 0,0 0-8 16,0 0-8-16,-3 0 12 0,3 0-12 0,-3 0 8 0,-1 0-8 16,1-6 0-16,-1 6 0 0,1 6 8 15,0-6-8-15,-4 0 0 0,3 0 0 0,1 0 0 16,-4 0 0-16,3 0 0 0,1 0 0 0,-4 0 0 0,4 0 0 15,-1 0 0-15,-3 0 0 0,4 0 8 16,-1 0-8-16,1 7 0 0,0-7 0 0,-1 0 8 0,1 0-8 16,-1 0 0-16,1 0 0 0,3-7 0 0,-3 7 0 15,-1 7 0-15,1-7 0 0,3-7 10 0,0 7-10 16,-3 0 8-16,3 0-8 0,0 0 24 0,0 0 0 16,0 0 0-16,0 0 0 0,-3-6-16 0,3 3-8 0,-4 0 0 15,5 3 8-15,-1 0 4 0,-4-3 1 0,1 3 0 16,-1 0 0-16,1 0-13 0,0 0 9 0,-1 0-9 0,1 0 8 15,-1 0-8-15,-3 0 0 16,4 0 0-16,0 0 0 0,-4 0 0 0,3 0 0 16,1 0 0-16,-1 0 0 0,1 0 0 0,0 3 0 0,-4-3 0 15,3 3 0-15,1-6 0 0,-1 3 0 0,-3 3 0 0,4-3 0 16,-4-3 0-16,4 3 0 0,-1 0 0 16,-3 0 0-16,4 0 0 0,-1-3 0 0,1 3 0 0,0 0 0 15,-1 0 0-15,-3 0 12 0,4 0-12 0,-1 0 12 16,1 0-12-16,0 0 0 0,-1 0 0 0,-3 0 8 15,4 0-8-15,-1 3 0 0,1-3 0 0,0 0 8 0,3 0-8 16,-4 0 0-16,-3 0 0 0,4 0 0 16,-1-3 0-16,1 3 0 0,0 0 0 0,-1 0 8 0,1 0 13 0,3 0 3 15,-3-7 0-15,-1 1 0 16,-3 6-24-16,4 0 0 0,-1-6 0 0,-3 6 0 0,0 0 9 16,0-6 4-16,4 6 1 0,-7 0 0 0,-4 0-14 15,10 0 0-15,1-7 0 0,-4 7 0 0,0 0 0 0,3 0 0 16,-6 0 0-16,7 0 0 0,-4 0 0 0,0 0 0 15,-7 0 0-15,7 0 0 0,0 0 0 0,3 0 0 16,-3 0-9-16,0 0 9 0,1 0 0 0,-8 0 0 16,7 0 0-16,0 0 0 0,-7 0 0 0,7 0 0 15,0 0 0-15,0 0 0 0,-7 0 0 0,10 0 0 16,-6 7 0-16,-4-7 0 0,11 0 0 0,-11 0-9 16,7 0 9-16,3 0 0 0,-3 0 0 0,0 6 0 15,-7-6 0-15,7 0 0 0,0 0 0 0,4 6 0 16,-8-6 0-16,8 0 0 0,-7 6 0 0,3 1 0 15,-7-7 0-15,10 0 0 0,-3 0 0 0,4 0 0 0,-4 0 0 16,4 0 0-16,-4 0 0 0,3 0 0 0,1 0 0 16,-1 0 0-16,1 0 0 0,-1 0 0 15,1 0 0-15,0 0 0 0,3 0 0 0,0 0 0 0,0 0 0 0,-3 0 0 16,3 0 0-16,0 0 8 0,-4 0-8 0,4 0 8 16,1 0-8-16,-5 0 0 0,4-7 0 0,0 7 0 15,1 0 0-15,-1-6 0 0,-4 6 0 0,4 0 0 16,0 0 0-16,1 0 0 0,-5 0 0 0,1 0 0 15,-1 0 0-15,1 0 0 0,-1 0 0 0,1 0 0 16,0 0 0-16,-1 0 0 0,1 0 0 0,-1 6-12 16,-3 1 12-16,4-7 0 0,0 0 0 0,-1 3-8 15,1 0 8-15,-1 0 0 0,1-3 0 0,0 6 0 16,-1-6 0-16,-3 0 0 0,4 0 0 0,3 7 0 16,-4-7 0-16,5 0 0 0,-5 0 0 0,1 0 0 15,3 6 0-15,-4-6 0 0,5 0 0 16,2 0 0-16,-3 0 0 0,4 0 0 0,-4 0 8 0,0 0-8 15,0 0 0-15,0 0 8 0,0 0-8 0,1 0 0 0,-1 0 0 0,-4 0 0 16,4 0 0-16,-3 0 0 0,0 0 0 16,-1-6 0-16,1 6 0 0,-1 0 8 0,1 0-8 0,-4 0 0 15,4 0 0-15,-4 0 0 0,3 0 0 0,-3 0 0 16,0 0 0-16,4 0 0 0,-4 0 0 0,0 0 0 16,0 0 0-16,4 0 0 0,-4 0 0 0,0 0 0 15,-7 0 0-15,10 0 0 0,-3 0 0 0,0 0 0 0,4 0 0 16,-4 0 0-16,0 0 0 0,0 0 0 0,0 0 0 15,4 6 0-15,-4-6 0 0,0 0 0 16,3 0 0-16,1 0 0 0,0 0 0 0,-1-6 0 0,1 6 0 0,-1 0-8 16,1 0 8-16,0-7 0 0,-1 7 0 0,1 0 0 15,-1 0 0-15,1-6 0 0,-1 6 0 0,-2-3 0 16,6 0 0-16,-7 3 11 0,-7 0-11 0,7 0 12 16,0-3-12-16,0 3 0 15,-7 0 9-15,10 0-9 0,-2 0 0 0,-1-7 0 0,-7 7 0 0,7 0 0 16,-7 0 0-16,7 0 0 0,3 0 0 0,-3 0 0 15,-7 0 0-15,7 0 0 0,4 7 0 0,-4-7 8 16,0-7-8-16,0 7 0 0,0 0 0 0,0 0 0 0,4 0 0 0,-4-6 0 16,0 6 0-16,0 0 0 15,0 0 0-15,0 0 8 0,-7 0-8 0,7 0 8 0,0 0-8 16,0-6 0-16,0 6 0 0,-7 0 0 16,7 0 0-16,-7 0 0 0,7 0 0 0,4 0 0 15,-11 0 0-15,7 0 0 0,-7 0 0 0,7 0 0 0,-7 0 0 16,7 0 0-16,4 0 0 0,-11 0 0 0,0 0 0 0,3 0 0 15,-3 0 0-15,11 0 0 0,-11 0 0 16,0 0 0-16,3 0 0 0,-3 0 0 0,7 0 0 16,-7 0 0-16,11 0 0 0,-4 0 0 0,0 0 0 0,0 0 0 15,-7 0 0-15,7-6 0 0,-7 6 0 0,7 0 0 16,-7 0 0-16,7 0 0 0,4-7 0 16,-4 7 0-16,-7 0 0 0,0 0 0 0,0 0 0 0,7 0 0 15,0-6 0-15,-7 6 0 0,0 0 0 0,0 0 0 16,7 0 0-16,-7 0 0 0,0 0 0 0,0 0 0 0,0 0 0 15,7-6 0-15,-7 6 0 0,7-10 0 16,-7 10 0-16,0 0 0 0,0 0 8 0,0 0 0 0,0 0 0 0,4 0 0 16,-4 0-8-16,0 0 0 15,0 0 0-15,0 0 0 0,0 0 0 0,0 0 0 0,0 0 0 0,0 0 0 16,0 0 0-16,0 0-12 0,0 0 4 0,0 0 0 31,0 0-39-31,0 0-7 0,0 0-2 0,0 0-604 0,10 0-122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19:52:15.142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21519 2852 403 0,'0'0'36'0,"0"0"-36"0,0 0 0 0,0 0 0 16,0 0 67-16,0 0 6 15,0 0 2-15,0 0 0 0,0 0-44 0,0 0-9 0,0 0-2 0,0 0 0 16,0 0 13-16,0 0 3 0,0 0 0 0,0 0 0 16,0 0 2-16,0 0 1 15,0 0 0-15,11 3 0 0,0 3 5 0,-11-6 2 0,0 0 0 0,0 0 0 16,7 0 4-16,0 0 1 0,-7 0 0 0,0 0 0 16,0 0 0-16,3-6 0 0,1-4 0 0,-4 10 0 15,0 0-10-15,0 0-1 0,0 0-1 0,0 0 0 16,0 0-25-16,0 0-5 0,0 0-1 0,0 0 0 15,0 0-8-15,0 0 0 0,7 0 0 0,-7 0 0 16,0 0 0-16,0 0 0 0,7 7-9 0,3-4 9 16,-2 3 0-16,-1-6 0 0,-7 0 0 0,10 0 0 15,4 6 0-15,-3-6 0 0,-4 0 0 0,0 0 0 16,4 0 16-16,-1 0 8 0,-6 0 0 0,6 0 1 16,1 0-13-16,-1 0-4 0,1 0 0 15,0 0 0-15,-11 0 3 0,7 0 0 0,10 0 0 0,-3 0 0 0,-14 0-11 0,4 0 12 16,10 0-12-16,0 0 12 15,-7 0-12-15,0 0 0 0,4 0 0 0,-1 0 8 0,5 0-8 16,-5 0 12-16,-3-6-12 0,4 6 12 0,3 6 0 0,-4-6 0 16,-3-6 0-16,1 6 0 0,6 0 6 15,-4 0 2-15,1 0 0 0,-1 0 0 0,1 0-20 0,-4 0 0 16,4 0 0-16,-4 0 0 0,3 0 0 0,-3 6 0 16,4-6 0-16,-1 0-9 0,-10 0 9 15,11 7 0-15,3-7 0 0,0 0 0 0,-7 6 0 16,7-6 0-16,1 0 0 0,2 6-8 0,1-6 8 0,-4 0 8 0,4 0-8 0,3 0 11 15,3 0-3-15,1 0 0 0,-7 0 0 16,3 0 0-16,4 0-8 0,-4 0 0 0,-4 0 9 0,1 0-9 16,0 0 15-16,-1 0-2 15,1 0 0-15,-4 0 0 0,4 0-4 0,-8 0-1 16,4 0 0-16,-3 0 0 0,0 0-8 0,3 0 0 0,0 0 0 0,-4 0 0 16,5 0 0-16,-1 0 0 15,0 0 0-15,-4 0 0 0,4 0 0 0,-3 0 0 0,-4 0 0 0,4 6 0 16,-1-6 0-16,1 0 0 0,-1 0 0 0,1 0 0 15,0 0 0-15,-1 0 0 0,1 7 0 0,-1-7 8 16,1 0-8-16,0 0 0 0,3 0 0 0,-4 0 0 16,4 0 0-16,-3 3 0 0,3-3 0 0,4 0 8 15,-4 0-8-15,0 0 0 0,4 0 0 0,-1 0 0 16,1 0 0-16,-4-3 0 0,7 3 0 16,-7 0-11-16,4 0 35 0,-4 0 6 0,4 0 2 15,-4-7 0-15,0 1-20 0,0 6-3 0,0 0-1 0,-3 0 0 0,-1 0-8 16,1 0 8-16,-1 0-8 0,1 0 8 0,0 0-8 0,-4 0 0 15,3 0 0-15,1 0 0 0,-4 0 0 16,3 0 0-16,1 0 0 0,3 0 0 16,-3 0 0-16,-1 0 0 0,4 0 0 0,0 0 0 0,1 0 0 0,-5 0 0 15,8 0 0-15,-4 6 0 0,0-6 0 0,0 7 0 16,0-7 0-16,4 0 0 16,-4 0-28-16,0 0 0 0,0 0-1 15,0 3 0-15,4-3 46 0,-4 3 10 0,0-3 1 0,4 0 1 0,-4 0-15 0,0 0-3 16,0 0-1-16,-3 0 0 0,3 0-10 0,0 0 8 15,-3-3-8-15,3 3 8 0,-7-3 0 0,3 3 0 0,1 0 0 16,-1 0 0-16,1-7-8 0,-4 1 0 16,0 6 0-16,4 0 0 0,-4 0 0 0,0 0 0 15,-7 0 0-15,10 0 0 0,1-6 0 0,-4 6 0 0,-7 0 0 16,7 0 0-16,4 0 0 0,-1 0 0 0,-3 0 0 16,4 0 0-16,-4 0 0 0,0 0 0 0,4 0 0 0,-4 0 0 15,3 0 0-15,1 0 0 0,-1 0 0 0,1 0 0 16,0 0 0-16,-1 0 0 0,-3 0 0 0,4 0 0 15,3 0 12-15,0 0 1 0,-3 0 0 0,-1 0 0 16,4 0-13-16,0 0 0 0,-3 0 0 0,0 0 0 16,-1 0 0-16,1 0 0 0,-1 0 0 0,1 0 0 15,0 0 0-15,-1 0 0 0,1 0 0 0,3 0 0 16,0 0 0-16,-4 0 0 0,-2 0 0 0,2 0 0 16,-3 0 0-16,0 0 0 0,4 0 0 0,-4 0 0 0,0 0 0 15,0 0-18-15,0 0 4 0,0 0 1 0,-7 0 13 0,11 0 0 16,-4 6 0-16,0-6 0 15,3 0 0-15,-3 0 0 0,-7 0 0 0,7 0 0 16,4 6 0-16,-4-6 0 0,4 7 0 0,-4-7 0 0,0 0 0 0,0 0 0 16,3 0 0-16,-2 0 0 0,2 3 0 15,-3-3 0-15,4-3 0 0,-1 3 0 0,1 3 0 0,-1-3 0 16,1 0 0-16,3 3 0 0,-3-3 0 0,3 0 0 16,0 0 0-16,0 0 0 0,0 0 8 0,0 0 4 15,-3 0 0-15,3 0 1 0,0 0-13 16,0 0 0-16,0 3 0 0,-3-3 0 0,3-3 0 0,-3 3 0 15,-1 3 0-15,4-3 0 0,-3 0 0 16,-1 0 0-16,1 0 0 0,0 6 0 0,-1-12 0 0,-3 6 0 0,4 6 0 16,-1-6 0-16,-2 0 0 0,2 0 0 0,-3 0 0 15,0 0 0-15,0 0 0 0,4 0 0 16,-4 0 0-16,0 0 0 0,-7 0 0 0,7 0 0 16,0 0 0-16,4 7 0 0,-11-7 0 0,7 0 0 0,0 0 0 0,-7 0 0 15,10 0 0-15,-3 0 0 0,-7 0 0 0,7 0 0 16,4 0 0-16,-11 0 0 0,7 0 0 15,4 0 0-15,-11 0 0 0,7 0 0 0,3 0 0 0,1 0 0 16,-4 0 0-16,0 0 0 0,4 0 0 0,-4 0 0 16,-7 0 0-16,7 0 0 0,3 0 0 0,1 0 0 15,-11 0 0-15,7 0 0 0,-7 0 0 0,11 0 0 16,-4 0 0-16,3 0 0 0,-10 0 0 0,7 6 0 16,4-6 0-16,-4 0 0 0,-7 0 0 0,0 0 0 15,10 0 0-15,-3 0 0 0,-7 0 0 0,8 0 0 0,-5 0 0 16,4 0 0-16,-7 0 0 0,7 0 0 15,-7 0 0-15,0 0 0 0,0 0 0 0,0 0 0 0,0 0 32 0,0 0 3 16,7 0 1-16,-7 0 0 0,0 0-7 16,0 0-1-16,7 0 0 0,-7 0 0 0,0 0-28 0,0 0 0 15,0 0 0-15,7-6 0 0,-7 6 0 16,0 0 0-16,7 0 0 0,-7 0 0 0,0 0 0 0,0 0 0 16,0 0 0-16,0 0 0 0,0 0 0 0,0 0 0 15,0 0 0-15,0 0 0 16,0 0-16-16,0 0-8 0,0 0-3 0,0 0 0 15,0 0-110-15,0 0-23 0,-14 12-4 0,-3 1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2T19:49:34.8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9483 14043 1213 0,'0'0'26'0,"0"0"6"0,0 0 0 0,0 0 4 0,-4 0-36 0,4-6 0 15,-3 6 0-15,3 0 0 0,0 0 90 0,0 0 11 16,0 0 3-16,-7 0 0 0,7 0-35 0,-4 0-6 16,0 0-2-16,1 0 0 0,-1 6-22 0,1-6-5 15,-1 7-1-15,1-1 0 0,3-6-33 0,0 0 0 0,0 0 0 0,0 0 0 16,0 0 0-16,0 0 0 16,0 0 0-16,0 0-12 15,0 0-12-15,0 0-3 0,0 0 0 0,0 0 0 16,0 0-46-16,10-6-10 0,5 6-1 0</inkml:trace>
  <inkml:trace contextRef="#ctx0" brushRef="#br1" timeOffset="13640.75">9102 12109 518 0,'0'0'46'0,"0"6"-37"0,-4-6-9 0,4 0 0 0,-3 0 79 0,-1 0 13 16,-3 3 4-16,7 0 0 15,0-3-30-15,0 0-6 0,0 0 0 0,0 3-1 0,0 4 14 0,-4-7 3 16,4 0 1-16,-3 6 0 0,-1-6-9 0,1 0-3 15,3 0 0-15,0 0 0 0,-7 0-21 0,3 0-4 16,4 0 0-16,0 0-1 0,0 0-19 0,0 0-3 16,0 0-1-16,0 0 0 15,0 0-16-15,0 0 0 0,0 0 0 0,0 0-9 0,0 0 9 0,0 0 0 16,0 0 0-16,0 0 0 16,0 0 0-16,0 0 0 0,0 0 0 0,0 0 0 0,0 0 0 0,0 0 0 15,0 0 0-15,0 0 0 0,0 0 8 0,0 0 3 16,0 0 1-16,0 0 0 0,0 0-4 0,0 0-8 0,0 0 12 0,0 0-4 15,0 0-8 1,0 0 8-16,11 6-8 0,-11-6 8 0,0 0 2 0,0 0 0 0,0 0 0 0,0 0 0 16,0 0-10-16,0 0 0 15,0 0 0-15,0 0 8 0,0 0-8 0,0 0 0 0,0 0 0 16,0 0 8-16,7 0-8 0,-7 0 0 0,0 0 0 0,0 0 0 16,7 6 0-16,-7-6 0 0,0 0 0 15,4 7 0-15,-4-7 0 0,0 0 0 0,7 0 0 0,-7 0 0 16,0 0 0-16,0 0 0 0,0 0 0 0,0 0 0 15,0 0 0-15,0 0 18 0,0 0-3 0,10 0-1 16,-3 0 6-16,-7 0 2 0,0 0 0 0,11 0 0 16,-11 0-22-16,0 0 0 0,0 0 0 0,10 0 0 0,1 0 9 15,-11 0-9-15,0 0 12 0,7 0-12 0,0 0 11 0,-7 0-11 16,0 0 10-16,0 0-10 0,0 0 11 16,11 0-11-16,-4-7 12 0,-7 7-12 0,0 0 9 0,7 0-9 15,3 0 0-15,-6 0 9 16,-4 0-9-16,0 0 0 0,0 0 0 0,7 0 8 0,0 7-8 15,-7-7 0-15,0 0 0 0,7 0 8 0,4 0-8 16,-4 0 8-16,-7 0-8 0,7 0 8 0,0-7-8 0,0 7 12 16,0 0-12-16,-7 0 12 15,7 0-12-15,0 0 8 0,0 0-8 0,-7 0 8 0,11 0-8 0,-11 0 0 16,0 0 0-16,0 0 0 16,0 7 0-16,7-7 0 0,-7 0 0 0,7 9 8 0,-7-9-8 0,7 3 0 0,3-3 0 15,1 3 0 1,-11-3 0-16,4 3 0 0,-4-3 0 0,0 0 0 0,14 4 0 0,-14-4 0 15,0 0 0-15,3 0 0 0,4 6 0 0,4-6 0 16,-11 0 0-16,10 0 0 0,-10 0 0 0,0 0 0 16,7 0 0-16,4 0 8 0,0 0 11 0,-11 0 1 15,7 0 1-15,-7 0 0 0,10 0-21 0,-10 0-8 0,0 0 0 16,11 0 0-16,-11 0 8 0,10 6 0 0,-10-6 0 0,0 0 0 16,11 0 8-16,0 0 0 0,-11 0 0 0,0 0 0 15,0 0-8-15,7 6-8 16,-7-6 8-16,10 7-12 0,-3-7 12 0,-7 0 0 15,11 0 0-15,-11 0 0 0,10 0 0 0,-2 0 0 16,-1 0 0-16,3 0 0 0,-10 0 0 0,7 0 8 0,-7 0-8 16,7-7 0-16,-7 7 10 0,0 0-2 0,0 0-8 15,0 0 12-15,0 0-12 0,7 0 0 0,4 0 8 0,-11 0-8 16,0 0 0-16,7 0 0 0,4 0 8 0,-11 0-8 16,3 0 0-16,-3 0 0 0,0 0 0 0,7 0 0 0,-7 0 0 15,7 0 0-15,-7 0 0 16,0 0 0-16,0 0 0 0,7 7 0 0,0-7 0 0,-7 0 0 15,7 0 0-15,0 0 0 0,-7 0 0 0,0 0 0 0,7 0 8 16,1 0-8-16,-8 0 0 0,0 0 0 0,0 0 19 0,0 0-3 16,7-7 0-16,3 7 0 15,-3 0-16-15,-7 0 10 0,0 0-10 0,7 0 8 0,0-6-8 0,-3 6 0 16,-4 0 0-16,7 0 8 0,0 6-8 16,-7-6 0-16,0 0 0 0,3 0 0 0,8 0 0 0,-4 0 0 15,-3 0 0-15,3 0 0 0,0 0 0 0,3 0 0 16,-3 7 0-16,0-14 0 15,1 7 0-15,-1 0 0 0,0 0 0 0,3 0 0 0,-3 0 0 16,4-6 0-16,-4 6 0 0,0 0 0 0,0 0 0 0,0 0 0 0,0 0 0 0,0 0 0 16,0 0 0-16,-3 0 0 15,3 0 0-15,-7 0 0 0,0 0 0 0,7 6 0 16,-7-6 0-16,7 0 0 0,0 0 0 16,-7 0 0-16,7 0 0 0,0 0 0 0,-7 0 0 15,7 0 0-15,0 0 0 0,-7 0 0 0,7 0 0 0,4 0 8 0,-11 0-8 0,7 0 0 16,-7 0 0-1,0 0 0-15,0 0 0 0,7 0 0 0,-7 0 0 0,11 0 0 0,-11 0 0 0,10 0 0 16,-10 0 0-16,7 7 0 0,-7-7 0 0,0 0 0 16,7 0 0-16,-7 0 0 0,11 0 0 15,-11 0 0-15,0 0 0 0,10-7 0 0,-10 7 0 16,7 7 0-16,-7-7 0 0,0 0 0 0,8 0 0 0,-8 0 0 0,0 0 0 0,10 0 0 16,-10 0 0-16,0 0 0 15,0 0 0-15,11 6 0 0,-1-6 0 0,-10 0 0 16,0 0 0-16,0 0 0 0,0 0 0 0,7 6-11 15,-7-6 11-15,14 0 0 0,-14 0 10 0,7 0-10 16,-7 0 0-16,0 0 0 0,0 0 0 0,11 3 0 0,-11-3 0 0,11 0 0 16,-1 4 0-16,-10-4 0 0,0 0 0 0,0 0 0 15,0 0 0-15,11 0 0 0,-11 0 0 0,7 3 0 16,-7-3 0-16,10 6 0 16,-10-6 0-16,0 0 0 0,11 0 0 0,0 6 0 15,-1-6 0-15,1 0 0 0,-11 0 0 0,0 0 0 16,7 6 0-16,3-6 0 0,1 0-13 0,-4 0 4 0,-7 0 9 0,0 0 11 15,7 0-3-15,-7 0 0 0,4 0-8 0,6 0 0 16,4 0-12-16,-3 0 12 0,-11 0 0 0,7 0 10 16,4 0 1-16,-1 0 0 0,-3 0 7 0,4 0 2 0,-4 0 0 0,0 7 0 15,7-7-20-15,-3 0 0 16,6 0 8-16,-6 0-8 0,3 0 0 0,-3 0 0 16,-8 6 0-16,4-6 0 0,-7 0 0 0,7 0 0 0,-3 0 0 0,-4 0 0 15,7 0 0-15,0 0 0 16,-7 0 0-16,0 0 0 0,0 0-12 0,3 6-4 0,8-6 0 0,-11 0 0 15,0 0 16-15,0 0 0 0,10 7 0 0,-2-4 0 16,-8-3 0-16,7 3 0 0,-7-3 0 0,14 0 0 16,0 3 0-16,-4-3 0 0,-10 0 0 0,11 0 0 15,3 0 8-15,-14 0 5 0,0 0 1 0,0 0 0 16,14 0-14-16,-3 0 0 0,-4 6 8 16,-7-6-8-16,0 0 0 0,0 0-15 0,10-6 3 0,-3 6 1 15,4 0 11-15,-11 0 14 0,0 0-3 0,0 0-1 16,0 0-10-16,0 0 0 0,11 0 0 15,-1 0 8-15,1 0-8 0,-1 0 0 0,-10 0 0 0,0 0 0 0,0 0 0 16,15 0 0-16,-5 0 0 0,4 6 0 0,-3-6 0 0,-11 0 0 16,0 0 0-16,14 0 0 0,-4 0 0 0,-10 0 0 15,0 0 0-15,0 0 0 16,11 0 0-16,0 0 0 0,-4 0 0 0,3 0 0 16,1 0 0-16,-11 0 0 0,10 0 0 0,-10 0 0 0,0 0 0 0,4 0 13 15,10-6-3-15,-3 6-1 0,-4 0-9 0,0 0 0 16,0-3 0-16,3 3 0 15,1 0 0-15,0 0 8 0,-4-3-8 0,-7 3 8 0,0 0-8 0,3 0 10 0,4 3-10 0,4-3 10 16,3 0-10 0,0 3 12-16,-10-6-12 0,3 6 12 0,3-3-12 0,4 0 0 0,-7 0 0 0,-7 0 0 15,0 0 0-15,7 0 8 0,4 6-8 0,-4-6 8 16,-7 0-8-16,4 0 0 0,3 0 0 0,3 0 0 16,-6 0 0-16,-1 0 0 0,8 0 0 0,-4 0-11 15,0 0 11-15,4 0 0 16,-1-6 10-16,1 6-10 0,3 0 8 0,-4 0-8 15,1 0 0-15,0 0 0 0,-1-3 19 0,-6 3-3 16,3 0 0-16,-7 0 0 0,0 0-6 16,7 0-2-16,-7 0 0 0,7-3 0 0,-7 3 2 15,7-3 0-15,0 3 0 0,-7 0 0 0,0 0-10 0,0 0 0 0,0 0 0 16,0 0 0-16,0 0 0 0,0 0 0 0,7-4 8 0,-7 4-8 16,0 0 8-16,0 0-8 15,0 0 0-15,0 0 8 0,7-3-8 0,-7 3 12 0,0 0-12 0,0 0 12 16,7-6-22-16,-7 6-4 0,0 0-1 0,0 0 0 15,0 0-184-15,0 0-37 0</inkml:trace>
  <inkml:trace contextRef="#ctx0" brushRef="#br1" timeOffset="15380.87">9327 12043 288 0,'0'0'25'0,"0"0"-25"16,0 0 0-16,0 0 0 0,11 0 53 0,-11 0 6 15,0 0 1-15,0 0 0 0,0 0 22 0,0 0 5 16,0 0 1-16,0 0 0 0,0 0 4 0,0 0 0 16,0 0 1-16,0 0 0 0,0 0-8 0,0 0-1 15,0 0-1-15,0 0 0 0,0 0-22 0,0 0-4 16,0 0-1-16,0 0 0 0,0 0-8 0,0 0-3 15,0 0 0-15,0 0 0 0,0 0-12 0,0 0-2 16,0 0-1-16,0 0 0 0,0 0-10 0,0 0-1 0,0 0-1 0,0 0 0 16,0 0 6-16,0 0 0 15,0 0 1-15,0 0 0 0,0 0 11 0,0 0 1 0,0 0 1 0,-11 0 0 16,11 0-5-16,0 0-1 0,-10-7 0 0,10 7 0 16,0 0-5-16,0 0-2 0,0 0 0 0,-11 0 0 15,1 0-8-15,10 0-1 0,0 0-1 0,0 0 0 16,-14 0 0-16,14 0 0 0,0 0 0 0,0 0 0 15,0 0 3-15,-11-6 1 0,11 6 0 0,-11 0 0 16,11 0 9-16,-10-6 3 0,-4 6 0 0,14 0 0 16,0 0-31-16,0 0 8 0,-11 0-8 0,11 0 0 15,-10-3 0-15,10 3 0 0,-11 0 0 0,0 0 0 16,1 0 0-16,10 0 0 0,-11 3 0 16,1 3 0-16,-1-6 0 0,11 0 0 0,-7 6-10 0,0 1 10 15,-4-1 0-15,1-6 0 0,10 0 0 0,-7 6 0 16,7-6 0-16,0 0 0 0,-11 10 0 0,4-7 0 0,7-3 0 15,-7 3 0-15,-4 0 0 0,11-3 0 0,0 0 0 0,0 0 14 16,-10 3-2-16,10-3 0 0,0 0 0 0,0 0 0 16,0 0 0-16,-11-3 0 0,11 3-4 15,0 0-8-15,-14 0 11 0,14 0-11 0,0 0 8 0,-7 0-8 16,7 0 0-16,0 0 0 0,0 0 0 0,-14 3 0 16,14-3 0-16,-14 0 0 0,14 0 0 15,0 0 0-15,-7 7 0 0,7-7 0 0,0 0 0 0,0 0 0 16,0 0 0-16,0 0 0 0,0 0 0 0,0 0 0 15,-11 6 0-15,11-6 0 0,0 0 0 0,0 0 0 0,0 0 0 16,0 0 0-16,0 0 0 0,-14 0 0 0,14 0 0 0,0 0 0 16,0 0 0-16,0 0 0 0,-10 0 0 15,10 0 0-15,0 0 8 0,0 0-8 16,0 0 0-16,0 0 0 0,0 0 0 0,0 0 0 0,-11 0 0 0,11 0 0 16,0 0 0-16,0 0 0 0,0 0 0 0,0 0 0 15,0 0 0-15,0 0 0 0,0 0 0 0,0 0 0 16,0 0 0-16,0 0 0 0,0 0-8 0,0 0 8 15,0 0 0-15,0 0 0 0,0 0 0 0,0 0 0 16,-4 6 0-16,4 0 0 0,0-6 0 16,4 0-9-16,-1 7 9 0,1-7 0 0,-4 0 0 0,4 6 0 15,-1-3 0-15,4 0 0 0,-7 0 0 0,0 4 0 16,7-1 0-16,-7-6 0 0,0 0 0 0,4 6 0 16,-4 0 0-16,3-6 0 0,-3 0 0 0,4 7 0 15,-4-7 0-15,3 0 0 0,4 9 0 0,-3-6 0 16,-4-3 0-16,3 3 0 0,4 0 0 0,-3 1 0 0,3-4 0 0,0 6 0 15,-3-6 0-15,-1 6 0 0,-3-6 0 16,4 6 0-16,-1-6 0 0,4 7 0 16,-3-1 0-16,-4-6 0 0,0 0 0 0,7 6 0 15,0-3 0-15,0 1 0 0,-7-4 0 0,0 0 0 0,7 3 0 16,-3-3 0-16,-4 0 0 0,7 6 0 0,0-6 0 0,0 6 0 16,-7-6 0-16,7 6 0 0,0-6 0 0,0 7 0 15,-7-7 0-15,0 0 0 0,0 0 0 0,7 0 0 16,0 6 0-16,-3 0 0 0,-4-6 0 0,3 7 0 15,4-4 0-15,0 0 0 0,-7-3 0 0,0 0 0 16,4 3 0-16,3 3 0 0,0-6 0 0,-7 0 0 16,0 0 0-16,0 0 0 0,7 0 0 0,-7 0 0 15,0 0 0-15,0 0 0 0,7 6 8 0,-7-6-8 16,0 0 10-16,0 0-10 0,7 0 0 0,-7 0 0 0,0 0 0 0,0 0 0 16,0 0 0-16,0 0 0 0,0 0 0 0,0 0 0 15,0 0-40 1,0 0-4-16,7 0 0 0,-7 0-761 0,0 0-152 0</inkml:trace>
  <inkml:trace contextRef="#ctx0" brushRef="#br1" timeOffset="22993.24">11712 11895 1177 0,'0'0'25'0,"0"0"6"0,0 0 1 0,0 0 2 0,0 0-34 0,0 0 0 16,0 0 0-16,0 0 0 0,0-6 90 0,0 6 11 16,-3 0 3-16,3 0 0 0,0 0-32 0,0 0-5 15,-4 0-2-15,4 0 0 0,0 0-27 0,0 0-6 16,0 0 0-16,0 0-1 0,0 0-22 0,0 0-9 0,0 0 8 0,-3 6-8 16,3 1 31-16,0-7 1 0,-4 0 0 0,4 0 0 15,0 6-11-15,0 6-1 16,0-12-1-16,0 7 0 0,-3 2-2 0,3-3 0 0,0 1 0 0,0-1 0 15,-4 7-17-15,4-4 0 0,-3 3 0 0,-1 1-9 16,4 0 33-16,-4-4 6 0,1 10 2 16,-1-7 0-16,4 7-20 0,-3-3-3 15,-1 3-1-15,-3 3 0 0,7-4-8 0,-3 4 0 0,-4-3 0 0,3 0 0 16,4-3 0-16,-3 2 0 0,-1 4 0 0,1-3 0 16,-1-6 0-16,4 6 0 0,-3-4 0 0,3-2 8 15,0-7-8-15,3 7 12 16,-3-4-12-16,0-3 12 0,4 1-12 0,-1-1 0 0,1 0 9 0,-4-6-9 15,0 0 17-15,0 0-1 0,0 0 0 0,7 0 0 0,-7 0 17 16,10 0 3-16,-3-6 1 0,-7 6 0 0,11-6-17 16,-4-1-4-16,0 1-1 0,4-3 0 15,-8 2-7-15,4 1-8 0,-3 0 11 0,3 0-11 16,-4-1 33-16,1-2 0 0,-1 3 0 0,4-7 0 0,-3 7-21 16,3-1-4-16,-3-5 0 0,-1 6-8 0,4-1 18 0,-7 7-3 15,4-9-1-15,-4 9 0 0,3-6-14 0,-3 6 11 16,0 0-11-16,0 0 10 0,0 0-10 0,0 0 12 15,0 0-12-15,0 0 12 0,0 0-12 0,0 0 0 16,0 0 0-16,0 0 8 0,0 0-8 0,0 0 0 16,0 0 0-16,0 0 0 0,0 0 0 0,0 0 0 15,0 0 0-15,0 0 0 0,0 0 0 0,0 0 0 16,0 6 0-16,4 3 0 0,-1-2 0 0,-3-1 0 16,0 0 0-16,0 7 0 0,4-7 0 0,-1 7 0 15,-3-7 0-15,4 3 0 0,-1-2 0 0,1-7 0 0,-4 0 0 0,7 6 0 16,-7-6 0-16,7 6 0 15,-7-6 0-15,7 0 0 0,0 6 0 0,0-6 0 0,0 0 0 16,4 0 0-16,-11 0 0 0,7 0 0 0,0-6 0 16,3 6 0-16,-10 0 0 0,4 0 8 0,3-6 2 15,0 6 0-15,-7 0-10 0,0 0 0 0,4-6 0 0,3 6 0 16,-7 0 0-16,0 0 0 0,0 0 0 0,3-7 0 16,4 7 0-16,-7 0-11 0,0 0 11 0,4-6-12 15,-4 6 12-15,3-3 0 0,-3 3 0 16,4-3 0-16,-1-7 0 0,-3 10 0 0,4 0 0 0,-4 0 0 15,3-6 0-15,5 0 0 0,-8 6 10 0,3-7-10 0,-3 7 0 16,7 0 0-16,-7 0 0 0,7-6 0 16,-3 6 0-16,-4 0 0 0,0 0 0 0,0 0 0 15,7-6 0-15,-7 6 0 0,0 0 0 0,0 0 0 16,0 0 0-16,0 0 0 0,0 0-13 0,0 6 4 16,0-6 9-16,3 13 11 0,-3-7-3 0,0 0 0 0,0-6-8 15,-3 10 0-15,3-10-12 0,0 6 12 0,0-6-8 0,-4 6 8 16,4-6 0-16,0 7 0 0,0-7 0 15,0 6 15-15,0-6-3 0,0 0 0 0,-3 6-12 0,3-6-13 16,0 13 2-16,0-13 1 0,0 0 10 0,-4 6 0 16,4-6 0-16,0 0 0 0,0 0-9 0,0 0 0 15,0 0 0-15,0 0 0 16,0 0-49-16,0 0-10 0,0 0-1 0,11-3-1 16,-1-7-60-16,-3 4-12 0,0 0-2 15,-3-7-844-15</inkml:trace>
  <inkml:trace contextRef="#ctx0" brushRef="#br1" timeOffset="23124.35">11970 12049 1566 0,'0'0'69'0,"0"0"15"0,0 0-68 0,0 0-16 0,0 0 0 16,0 0 0-16,0 0 100 0,0 0 16 0,0 0 3 0,0 0 1 15,0 0-85-15,0 0-17 0,0 0-3 0,0 0-917 16</inkml:trace>
  <inkml:trace contextRef="#ctx0" brushRef="#br1" timeOffset="24052.22">12206 12284 230 0,'0'0'10'0,"0"0"2"0,0 0-12 0,0 0 0 0,0 0 0 0,-3 0 0 15,-1 0 380-15,4 0 72 16,0 0 16-16,0 0 2 0,0 0-285 0,0 0-57 0,0 0-11 0,0 0-2 16,0 0-55-16,0 0-10 0,0 0-2 0,0 0-1 15,0 0-14-15,0 0-2 16,0 0-1-16,0 0 0 0,14-6-2 0,-3 6-1 0,-11 0 0 0,10-3 0 16,-10 3-27-16,11-6 8 0,-4 2-8 0,0-5 0 15,4 3 14-15,-4 6-2 0,0-7-1 16,-4 1 0-16,1 0 9 0,-1 0 1 0,1-1 1 0,-1-2 0 15,-3 3 2-15,4-1 1 0,-4 1 0 0,0 6 0 16,-4-6-8-16,4 0-1 0,-3-4-1 0,-1 4 0 0,1 0-7 16,-4-1 0-16,3 7-8 0,-3-6 12 15,4 6-12-15,-1-6 0 0,-7 6 0 0,8 6 0 16,-4 0 0-16,0 1 0 0,0 2 0 0,0 0 0 16,0 1 0-16,0-4 0 0,0 7 0 0,0 2 0 15,-1-2 0-15,5-1 0 0,-1 1 0 0,1 6 0 16,-1-4-9-16,4-2 9 0,0 3 0 0,4-4-9 15,-4 1 9-15,3-7 0 0,1 7 0 0,-1-4 0 0,5-3 0 0,-5 1-10 16,4-1 10-16,0 6 0 0,-7-12 0 16,11 7 0-16,-4-1 0 0,-7-6 0 0,7 3-14 0,3 0 4 15,-10-3 1-15,11 0 0 16,-4 0-21-16,4 0-4 0,-4 0-1 0,3-3 0 16,-3 0-30-16,4-3-7 0,-4-1 0 0,7 1-1 15,-3 0-26-15,-1-7-5 0,-3 7 0 0,7-3-1 16,-3-4 21-16,0 1 5 0,3 5 1 0,-4-2 0 15,1 3 41-15,-4-7 8 0,0 7 1 0,0 6 1 0,0-7 27 0,-7 7 0 0,0 0 0 16,0 0 0-16,0 0 47 0,0 0 14 0,0 0 3 0,0 0 1 16,0 7-17-16,0-1-4 0,-3 0-1 15,-1 1 0-15,4-1-13 0,0-3-2 0,0-3-1 0,0 0 0 16,-3 13-14-16,3-13-2 0,0 6-1 16,0-6 0-16,-8 6-2 0,8-6 0 0,0 0 0 0,0 0 0 15,4 6 0-15,-4-6-8 0,0 0 12 0,0 0-4 16,0 0 24-16,0 0 5 0,0 0 1 0,0 0 0 15,0 0 17-15,0 0 3 0,4-6 1 0,-4 0 0 16,0-7-38-16,3 7-7 0,-3 3-2 0,4-10 0 16,-1 7 0-16,-3 0-1 0,0 6 0 0,-3-7 0 15,3 1-11-15,0 6 0 0,0-9 0 0,0 9 0 0,0 0 9 0,0-6-9 16,0 6 10-16,0-7-10 0,0 7 0 16,0 0 0-16,0-12 0 0,0 12 0 0,0 0 0 0,7-7 0 15,-4 1 0-15,-3 6 0 0,0 0 0 16,4-6 0-16,-4 6-8 0,7 0 8 0,-7 0-13 0,7-6 1 15,-7 6 0-15,7 0 0 16,3 6-97-16,-3-6-19 0,4 0-4 16,0 0-1-16,-1 6-71 0,1-6-13 0</inkml:trace>
  <inkml:trace contextRef="#ctx0" brushRef="#br1" timeOffset="24857.07">13025 11873 1411 0,'0'0'62'0,"0"0"14"0,0 0-61 15,0 0-15-15,0 0 0 0,3-3 0 0,1-6 119 0,-4 9 21 0,0 0 4 0,0 0 0 16,0 0-46-16,0 0-10 0,0 0-1 0,-4 6-1 16,-3 0-40-16,3 4-8 15,-3 2-2-15,0 1 0 0,0 6-20 0,-3 3-5 0,3-3-1 0,-4 2 0 16,1 5 5-16,2-5 1 0,1 5 0 0,0-4 0 15,4 3-4-15,-4-3 0 0,0-4 0 0,3 7 0 16,1-3-12-16,-1-3 0 0,1-3 0 0,-1 3 0 16,1 0 8-16,3-4-8 0,-4-2 0 15,4-1 9-15,0 4-9 0,-4-3 0 0,4-7 0 0,0 0 8 16,0 0-8-16,0-6 0 0,0 0 0 0,0 0 8 0,0 0 3 16,8 7 0-16,-1-14 0 0,0 7 0 0,-4-6 37 15,8 0 8-15,-4-7 2 0,3 4 0 16,1-4-26-16,0 1-6 0,-1-1-1 0,-3-2 0 15,7-4-7-15,-3 6-2 0,-1-2 0 0,5-4 0 0,-5 6-8 16,1 1-8-16,-1-1 12 0,1-3-12 0,0 10 9 16,-4-6-9-16,3 5 0 0,-3 1 9 0,-3-3-9 0,3 2 0 15,-4 1 0-15,-3 6 0 0,0 0 0 0,0 0 0 16,0 0 0-16,0 0 0 16,0 0-41-16,0 0-1 0,0 0 0 0,0 0 0 15,0 0-136-15,-3 6-27 0,-4-6-6 0</inkml:trace>
  <inkml:trace contextRef="#ctx0" brushRef="#br1" timeOffset="25083.6699">12979 12284 460 0,'0'0'20'0,"0"0"5"16,10 0-25-16,-6 0 0 0,-4 0 0 0,10 0 0 0,-10 0 324 0,7 0 60 0,0 6 12 0,4-6 3 15,-4 0-219-15,-7 0-43 0,0 0-9 0,7 7-1 16,4-1-51-16,-4-6-11 0,-7 0-1 0,7 6-1 15,3 4-35-15,-10-10-8 0,8 6 0 0,-8-6-1 16,0 0-19-16,7 6 8 0,0 1-8 0,-7-7 0 16,0 0 0-16,0 0 0 0,7 6 0 0,-7-6 0 15,10 0-117-15,-3 6-18 0,7-6-3 0,-3 0-898 16</inkml:trace>
  <inkml:trace contextRef="#ctx0" brushRef="#br1" timeOffset="25658.16">13282 12231 518 0,'7'-6'23'0,"-3"3"5"0,-4 3-28 0,3-7 0 15,-3 1 0-15,4 0 0 0,-4 6 346 0,0 0 64 16,3-7 13-16,-3 1 2 0,4 6-259 0,-4-6-52 16,0 0-10-16,0 2-3 0,-4-2-45 0,4 6-8 15,0 0-3-15,0 0 0 0,0 0-19 0,0 0-4 16,0 0-1-16,0 0 0 0,-7 0-12 0,0 6-9 0,7-6 12 15,-10 4-12-15,2-4 8 0,1 0-8 16,0 6 0-16,4-6 0 0,-4 6 10 0,3-6-10 16,1 6 8-16,-4-6-8 0,3 0 0 0,-3 7 8 0,4-7-8 15,-4 6 0-15,3 0 8 0,0 1-8 16,-3-4 0-16,4 9 8 0,-4-6-8 0,3 1 0 16,1 5 0-16,-1 1 0 0,1-4 0 0,3-3 0 0,3 7 0 15,-6-7 0-15,3 4 0 0,3-4 0 0,-3-6 0 16,4 13 0-16,-4-13 0 0,0 0 0 0,7 6 0 0,-7-6 0 15,10 6 0-15,-10-6 0 0,0 0 0 0,11 0 0 16,-11 0 0-16,11 6 18 0,-1-6-3 16,-3 0-1-16,0-6 6 0,4 6 0 0,-11 0 1 0,7-6 0 15,0 0-7-15,-4 6-2 0,5-7 0 0,-5-2 0 16,4 3-4-16,-3-1 0 0,-1 1-8 0,4-7 12 16,-7 7-4-16,4 0-8 0,-1-3 11 0,1 2-11 0,-4 1 11 15,0 0-11-15,3-1 10 0,-3 7-10 0,0-6 8 0,0 6-8 16,0-6 0-16,0 6 9 15,0 0-9-15,0 0 0 0,0 0 0 0,0 0 0 0,0 0 0 0,0 0 0 16,0 0 0-16,0 0 0 0,0 0 0 0,0 0 0 16,4 6-8-16,-4 0 8 0,0-6 0 0,3 13 0 15,-3-7 0-15,0-6 0 0,0 10 0 0,4-4 0 16,-4-6 0-16,3 6 0 0,-3-6 0 0,0 0 0 16,4 6 0-16,-4-6 0 0,4 7-11 0,-1 5 11 15,-3-12-8-15,7 7 8 16,-7-7-40-16,4 6-4 0,-4-6 0 0,7 9 0 15,0-9-99-15,3 7-20 0,-10-7-4 0,7 0-1 16,4 0-56-16,0-7-12 0</inkml:trace>
  <inkml:trace contextRef="#ctx0" brushRef="#br1" timeOffset="26219.06">13568 12077 403 0,'0'0'36'0,"0"0"-36"0,0 0 0 0,0 0 0 15,0 0 198-15,-4 7 33 0,4-7 6 0,0 0 2 16,0 0-121-16,0 0-24 0,0 0-5 0,0 0-1 16,0 0-12-16,-3 0-4 0,3 0 0 0,0 0 0 15,0 0 0-15,0 0-1 0,0 0 0 16,0 0 0-16,0 0-3 0,0 0-1 0,0 0 0 0,0 0 0 0,0 0-11 0,0 0-1 16,0 0-1-16,0 0 0 0,0 0-22 0,0 6-5 15,0 0-1-15,0 0 0 16,0 7-2-16,0-4 0 0,-4-2 0 0,1 5 0 0,-1-6-24 0,1 10 8 15,3-7-8-15,-4 1 0 0,1 2 9 0,3 1-9 16,0-4 10-16,0-2-10 0,0 5 8 16,0-6-8-16,0 1 0 0,0-1 0 0,0 7 0 0,3-7 0 15,1-3-13-15,-4-3 4 0,3 6 9 0,1-6 8 16,3 6-8-16,0-6 11 0,-7 0-11 0,0 0 0 16,3 0 0-16,8 7 0 0,0-7 0 15,-11 0 0-15,0 0 0 0,10 0 0 0,1-7 0 0,-4 7-11 16,-7 0 1-16,10-6 0 0,1-3 10 0,-1-1 0 15,1-5 0-15,-7 8 8 0,6-5 4 0,-3 6 0 16,-3-10 1-16,3 10 0 0,0-7 7 0,0 1 0 16,0 5 1-16,-7 7 0 0,7-9-3 0,-3-4-1 15,-1 7 0-15,-3 6 0 0,0 0-1 0,0 0-1 0,0 0 0 0,0 0 0 16,0 0-2-16,0 0 0 0,0 0 0 16,0 0 0-16,0 0-4 0,0 0-1 15,0 6 0-15,-3 1 0 0,3 2-8 0,0-3 0 0,-4 1 0 0,1-1 0 16,-1 0 0-16,0 7 0 0,4-7 0 0,-3 3 0 15,3-2 0-15,0 5 0 0,-4-6-11 0,8 1 11 16,-4 5-9-16,3-5 9 0,-3 2-10 0,0-3 10 16,0 0-16-16,0-6 4 0,4 7 0 0,-4-7 0 15,4 6-24-15,-4-6-4 16,0 0 0-16,7 0-1 0,3 6-121 0,-10-6-24 16,11-6-5-16,-1 6-523 0,1 0-105 0</inkml:trace>
  <inkml:trace contextRef="#ctx0" brushRef="#br1" timeOffset="26685.37">13878 12118 345 0,'0'0'31'0,"0"0"-31"0,0 0 0 0,0 0 0 0,0 0 234 0,4-3 41 16,-1-3 8-16,-3 6 1 0,0 0-143 0,0 0-29 16,0 0-5-16,7 0-2 0,-7 0-16 0,0 0-3 15,0 0-1-15,0 0 0 0,0 0-16 0,0 0-3 16,0 0-1-16,0 0 0 0,0 0-5 0,0 0 0 15,0 0-1-15,0 0 0 0,-3 12-23 0,3-2-4 16,0 2 0-16,0 1-1 0,-4-4-14 0,1 0-2 16,-1 1-1-16,4-4 0 0,0 7 1 0,0-7 0 15,-3 7 0-15,3-10 0 0,0 3-23 0,3 0-5 0,-3 0-1 0,0 1 0 16,4-1 14-16,-4 3 16 16,0-9-3-16,7 4-1 0,-7-4-12 0,0 0-18 0,7 0 4 0,0 3 1 15,-7-3 13-15,7 0 0 0,0 0 0 0,4-3 0 16,-1-1 0-16,-3 1 13 0,0-3-4 0,4 0-1 15,-4-1 3-15,0-5 0 0,4 6 0 0,-4-4 0 16,0 4 4-16,0-7 1 0,0 7 0 16,0-6 0-16,0 5 5 0,0 1 2 15,-7-3 0-15,7 2 0 0,-7 7 0 0,4-6 0 0,-4 6 0 0,0 0 0 16,0 0-7-16,0 0 0 0,0 0-1 0,0 0 0 16,0 0-7-16,0 0 0 0,0 0-8 0,0 0 12 15,0 0-12-15,0 0 0 0,0 0 0 0,3 6 0 16,4 1 0-16,-7 2 0 0,4-3 0 0,-1 1 0 15,1-1 0-15,-4 0 0 0,3 0 0 0,1 7 0 16,-1-7 0-16,1 1-8 0,3 2 8 0,0-3-13 16,0 0-56-16,0-6-11 0,0 7-3 0,0-1-760 15,4-6-152-15</inkml:trace>
  <inkml:trace contextRef="#ctx0" brushRef="#br1" timeOffset="28889.1">14584 12024 1188 0,'0'0'52'0,"0"0"12"0,0 0-52 16,0 0-12-16,0 0 0 0,0 0 0 0,0 0 144 0,0 0 25 16,0 0 6-16,0 0 1 0,0 0-72 0,0 0-13 15,0 0-3-15,0 0-1 0,0 0-19 0,0 0-3 16,0 0-1-16,0 0 0 0,0 0-25 0,3 12-6 15,-3-5-1-15,0-1 0 0,0 0-24 0,4 7-8 16,-4-4 0-16,3-2 0 0,1-1 0 0,-4 6 0 16,0-5 0-16,0 5 0 0,0-2 8 0,-4-4 0 15,4 6 1-15,0-5 0 0,-3 2-9 0,3 0 0 16,0-9 0-16,0 4 0 0,0 2 0 0,0 0 0 16,0-6 0-16,3 6 8 0,-3-6-8 0,0 0 0 15,0 0 9-15,4 7-9 0,-4-1 8 0,0-6-8 0,0 0 10 16,3 9-10-16,5-5 8 0,-8-4-8 0,0 0 0 0,0 0 0 15,0 0 15-15,3 0-3 0,4 0-1 16,0 0 0-16,0-7 23 0,-7 7 5 0,7-6 1 0,0-7 0 16,4 7-20-16,-4 0-3 15,4-4-1-15,-4-2 0 0,0-1 2 0,0 7 0 0,3 0 0 0,-6-7 0 16,3 7 2-16,0-3 1 16,-4 2 0-16,1 1 0 0,3 0-21 0,-7 6-13 0,0 0 1 0,0 0 1 15,0 0 11-15,0 0 0 0,0 0 0 0,0 0 8 16,0 0-8-16,0 0 0 0,0 0 0 0,0 0 0 15,0 0-8-15,0 0 8 0,0 6-8 0,-3 0 8 16,-1 1 0-16,0 2 0 0,1-3 0 0,-1 7-8 0,1-7 8 0,-1 0 0 16,1 1 0-16,3 5 0 0,-7-6 0 15,7-2 0-15,0-4 0 0,0 6 0 16,-4 0 0-16,4 0 0 0,0 1 0 0,4 5-8 0,-4-12 8 16,0 0 0-16,0 0 0 0,7 3 0 0,-7-3 0 0,7 7 0 15,-7-7 0-15,10 0 0 0,-2 0 0 0,-1 0 0 16,-7 0 0-16,10 0 0 0,1-3 0 0,-1-1 0 15,-3 1 0-15,4-3 0 0,-4 0 8 16,-7 6-8-16,7-7 8 0,0-5-8 0,0 6 19 0,0-1-1 16,0 1 0-16,0-3 0 0,-3 2 0 15,-4 7 0-15,3-6 0 0,-3 6 0 0,0 0-6 0,0 0-2 16,0 0 0-16,0 0 0 0,0 0-10 0,0 0 0 16,0 0 0-16,0 0 8 0,4-6-8 0,-4 6 0 15,0 0 0-15,0 0 0 0,0 0 0 0,0 0 0 0,0 0 0 0,0 0 0 16,0 0 0-16,0 0 0 15,0 0 0-15,0 0 0 0,0 0 0 0,0 0 0 16,0 6 0-16,0 0 0 0,0 7 0 0,-4-7 0 0,4-6 0 16,0 6 0-16,-3 4 0 0,3-4 0 15,0-6 0-15,0 6 0 0,0 1 0 0,3-1 0 0,-3-6 0 0,0 9-11 32,7-2-17-32,-3-1-3 0,-4-6-1 0,7 6 0 0,0-6-100 0,0 6-21 15,0 1-4-15,4-7-1 0,-4 6-73 16,3-6-14-16</inkml:trace>
  <inkml:trace contextRef="#ctx0" brushRef="#br1" timeOffset="29382.38">15117 12184 691 0,'0'-6'61'0,"0"-1"-49"0,3-2-12 0,-3-4 0 0,4 7 202 0,-4 0 38 16,0-7 7-16,3 10 1 0,-3-9-126 0,0 5-26 16,0 1-4-16,4 0-2 0,-4 0-24 0,0-1-5 15,-4 1-1-15,4 3 0 0,0 0-4 0,-3 0-2 16,3-4 0-16,-4 7 0 0,1-6 7 0,3 6 2 15,-4 0 0-15,0 0 0 0,1 0-10 0,-4 0-1 16,0 0-1-16,3 0 0 0,-3 6-28 0,4-6-6 16,-4 10-1-16,0-4 0 0,0-3-8 0,3 0-8 15,-3 4 12-15,3-1-12 0,-3 0 8 0,4 0-8 16,-1 1 0-16,4 5 0 0,-3-2 0 0,-1-4 0 16,4 6 0-16,0-5 0 0,0 2 0 0,0 0 0 15,0-9 0-15,0 4 0 0,0 2 0 16,0-6 0-16,0 0 0 0,7 6 0 0,-7-6 0 0,7 6 0 15,-7-6 0-15,7 7 0 0,-7-7 0 0,7 0 0 0,-7 0 0 16,8 0 0-16,2-7 11 0,-10 7-2 0,4 0 0 0,6-6 0 16,-3 0-1-16,-3 0-8 0,-4 6 12 0,7-4-4 15,-7 4 1-15,0 0 0 0,3-6 0 16,-3 6 0-16,0 0-9 0,4-12 8 0,-4 12-8 16,0 0 8-16,0 0-8 0,0 0 0 15,0 0 9-15,3-7-9 0,-3 7 0 0,0 0 0 0,0 0 0 0,0 0 8 16,0-6-8-16,0 6 0 0,0 0 0 0,0 0-8 15,0 0 8-15,0 0 0 0,0 0 0 16,0 0-8-16,0 0 8 0,0 6 11 0,0 1-3 0,-3 5 0 16,3-6-18-16,0-2-4 0,3 2-1 0,-3-6 0 15,0 6 15-15,4 0-9 0,0 1 9 0,-1-1-8 16,-3-6-11-16,7 6-1 0,-3 1-1 0,3-4 0 16,-7-3-41-1,0 0-8-15,3 0-2 0,8 0 0 0,-1 0-110 0,-3 0-22 0,0-3-5 16,1-1-1-16</inkml:trace>
  <inkml:trace contextRef="#ctx0" brushRef="#br1" timeOffset="29802.55">15293 12049 1378 0,'0'0'61'0,"0"0"13"0,0 0-59 0,0 0-15 0,-7 0 0 16,7 0 0-16,0 0 128 0,0 0 22 0,0 0 5 0,0 0 1 0,0 0-47 0,-4 0-9 15,1 0-1-15,3 0-1 0,0 0-35 0,-4 6-7 0,1 1-2 0,-4-1 0 16,3 0-34-16,1 4-6 16,3-4-2-16,-4 0 0 0,1 0-3 0,3 7-1 0,0-4 0 0,0 4 0 15,0-7-8-15,-4 0 0 0,4 7 0 0,4-4 0 16,-4-2 0-16,3 5 0 0,-3-6 0 0,4 1 0 16,-4-7 0-16,0 0 0 0,3 6 0 0,-3-6 0 15,0 0 0-15,7 0 0 0,-7 0 0 0,11-6 0 16,-4 6 12-16,3-7 0 0,-3 7 0 0,4-6 0 15,-4 0 16-15,0 0 3 0,0 2 1 0,4-5 0 16,-4 0-20-16,-4 2-3 0,1 1-1 0,3 0 0 16,-3-7 2-16,-1 13 0 15,-3 0 0-15,7-6 0 0,-7 6 1 0,4-9 0 0,-4 9 0 0,0 0 0 16,3-7-11-16,-3 7 0 0,0 0 9 0,0 0-9 16,0 0 0-16,0 0 0 0,0 0 0 0,0 0 0 15,0 0 0-15,0 0 0 0,0 0 0 0,0 0 0 0,4 7 0 0,-1 2 8 16,4-3-8-16,-3 1 0 0,-4-7 0 0,3 6 9 15,1 6-9-15,-1-5 0 0,1-1 0 16,3 3-9-16,-4-2-1 0,1-1 0 16,3 0-140-16,-3 0-28 0,3 1-6 0</inkml:trace>
  <inkml:trace contextRef="#ctx0" brushRef="#br1" timeOffset="31035.28">15970 12068 1206 0,'0'0'53'0,"0"0"11"0,0 0-51 0,0 0-13 16,0 0 0-16,0 0 0 0,4-6 147 0,-4 6 26 0,0-7 6 15,3 1 1-15,-3 0-54 0,0 6-10 16,4-7-3-16,-8-5 0 0,4 9-28 0,0 3-5 0,0 0-2 0,0 0 0 16,0-6-34-16,0-1-8 0,-7 1 0 0,7 0-1 15,0 6-15-15,-3 0-4 0,-4 0 0 0,0 0 0 16,0 0-5-16,3 0-2 0,-7 0 0 0,4 6 0 15,-3-6-9-15,-1 6 0 0,4 1 0 0,-3-1 0 16,-5-3 0-16,8 3 0 0,-3 7 0 0,-1-7 0 16,-3 0 0-16,7 7-9 0,-4-4 9 0,4 4 0 15,0-1-12-15,0-5 12 0,4 5-12 0,-4-2 12 0,7-4-14 16,0 6 4-16,0-5 1 0,0-7 0 16,0 9 1-16,0-9 0 0,0 0 0 0,7 6 0 15,0 1 8-15,0-1 0 0,0-6-9 0,-7 0 9 0,11 6 0 0,-4-6 0 16,3 0 0-16,-3 0 0 0,4 0 0 15,-4-6 0-15,3 0 8 0,1 2-8 0,0-2 9 0,-1-6-9 16,1-1 10-16,-1 1-10 0,1-4 13 16,3 3-3-16,-3-5-1 0,-1 5 0 0,4-3 10 15,-3-3 1-15,0 4 1 0,-1-4 0 0,1 6 1 0,-1-2 0 16,-3-4 0-16,0 6 0 16,0 1-8-16,0 2-2 0,-3-8 0 0,0 11 0 0,-1-5-12 0,1 2 9 15,-4 4-9-15,0-6 8 0,0 12-8 16,3-7 0-16,-3 7 9 0,0 0-9 0,0 0 0 0,0 0 0 15,0 0 0-15,0 0 0 0,0 0 0 0,0 0 0 16,0 0 0-16,-7 7-8 0,0-1 8 0,3 3-8 16,1-2 8-16,-4-1-8 0,3 6 8 0,-3-5 0 15,4 8 0-15,-4-2-8 0,3-1 8 0,1 1 0 0,-4 3 0 16,3-4-8-16,1 7 8 0,-1-6 0 16,1-4 0-16,-1 3-8 0,4 1 8 0,0 0 0 15,0-1 0-15,4-2 0 0,-1-4 0 0,1 6 0 0,-1-5 0 0,4 5 0 16,-3-2 0-16,3-4 0 0,0 0 0 0,0-6 0 15,0 0 0-15,3 0 0 0,-2 0 0 0,-1 0 11 16,3-6-3-16,1-7-8 0,-4 13 12 0,3-6-4 16,1-3 3-16,-4 2 0 0,4-5 0 0,-1 6 0 15,-3-1 1-15,0-2 1 0,0-4 0 0,0 1 0 16,-3-1 4-16,-1 7 1 0,5-3 0 0,-5-4 0 16,1 7 7-16,-4-7 2 0,0 7 0 0,0 0 0 15,0 3-27-15,0 3 0 0,0 0 0 0,0 0 0 0,-7-7 0 0,7 7 0 16,-11 0-11-16,4 7 11 15,0-1 0-15,0-3-8 0,0 3 8 0,0 7 0 0,3-7-8 16,1 7 8-16,-4-4-8 0,7-3 8 0,-4 0 0 0,1 1 0 16,-1-1 0-16,4 7-8 15,0-13 8-15,0 9 0 0,0-3 0 0,0 1 0 0,0-7 0 0,4 12-10 16,-1-6 10-16,1 10 0 0,-4-10-20 0,3 7 2 16,1-1 1-16,-1-5 0 15,1 5-10-15,-1-6-1 0,1 4-1 0,3-10 0 16,-4 6-14-16,4-6-2 0,-7 0-1 0,11 0 0 15,0 0-22-15,-1-6-5 0,1 0-1 0,3 2 0 16,-4-2-146-16,1-6-28 0,3-7-7 0,0 3-1 16</inkml:trace>
  <inkml:trace contextRef="#ctx0" brushRef="#br1" timeOffset="31639.95">16344 11977 720 0,'0'0'32'0,"0"0"6"0,0 0-30 0,0 0-8 0,0 0 0 0,0 0 0 0,0 0 51 0,0 0 9 0,0 0 1 0,0 0 1 15,0 0-7-15,0 0-2 0,0 0 0 0,0 0 0 16,0 0-24-16,0 0-5 0,0 0 0 0,0 0-1 16,0 0 32-16,0 0 6 0,0 0 2 0,0 0 0 0,0 0 26 0,0 0 6 15,0 0 1-15,0 0 0 0,0 0-5 0,0 0-1 16,0 0 0-16,0 0 0 0,0 0-5 0,0 0-1 15,0 0 0-15,0 0 0 16,0 0-26-16,0 0-6 0,0 0 0 0,0 0-1 16,-3 0-7-16,-1 6 0 0,4-6-1 0,-3 0 0 0,-1 6-23 0,4 1-5 15,-3-1-1-15,-1 0 0 0,0 7-5 0,4-10-1 16,-3 9 0-16,3-5 0 0,0-1-8 0,-4 0 0 16,1 7 0-16,3-7 0 0,0 4 0 0,-4-4 0 15,4 0 0-15,4 0 0 0,-4 7 0 0,0-13 0 16,0 6 0-16,0-6 0 0,3 3 24 0,-3-3 7 15,0 0 1-15,0 0 0 0,4 7-32 0,-4-7 0 16,11 6 0-16,-1-6 0 0,-3 0 21 0,0 0-1 16,4 0-1-16,-4-6 0 0,3-1-4 0,1 1-1 0,-4-3 0 0,4 2 0 15,-1-5 12-15,-3 6 2 0,4-4 1 16,-1 1 0-16,-2-7-21 0,-1 10-8 0,-4-1 0 16,4-5 0-16,0 6 0 0,-3-4 0 0,3 4 0 0,-4 0 0 15,-3 6 0-15,0 0 8 0,0 0-8 16,0 0 0-16,0 0 0 0,0 0 0 0,0 0 0 0,0 0 0 15,0 0 0-15,0 0 0 0,0 0 0 0,0 0 0 16,0 0 8-16,0 0-8 0,0 0 11 0,0 0-11 16,0 0 8-16,4 6-8 0,-1 0 0 0,1 4 0 15,-4-10 0-15,3 6 0 0,-3-6 0 0,0 6 0 16,4 0 0-16,0 1 0 0,-1-1 0 0,1 0 0 16,-4-6 0-16,3 7 0 0,4-1 0 0,-3 0 0 15,-1-3-32-15,4 4-4 16,-3-1-1-16,-4-6 0 0,7 0-191 0,-7 12-39 0,7 10-7 15,-4-9-2-15</inkml:trace>
  <inkml:trace contextRef="#ctx0" brushRef="#br1" timeOffset="32904.11">16951 12015 403 0,'0'0'36'0,"0"0"-36"0,0 0 0 0,0 0 0 15,0 0 163-15,0 0 25 0,0 0 6 0,0 0 1 16,0 0-49-16,0 0-10 0,0 0-1 0,0 0-1 15,0 0-29-15,0 0-5 0,0 0-2 0,0 0 0 0,0 0-8 0,0 0-2 16,-4 6 0-16,4 3 0 0,-3-3-51 0,-1 1-10 16,4-1-3-16,0-6 0 0,-3 6 12 0,3-6 3 15,0 7 0-15,0-7 0 0,0 6-15 0,0-6-2 16,0 0-1-16,0 0 0 0,0 0-21 0,0 0 0 16,0 0 0-16,0 0 0 0,0 0 0 0,0 6 0 15,0-6 0-15,0 0 0 0,0 0 0 0,0 0 0 16,0 10 0-16,0-10 0 15,0 0-43-15,0 0-9 0,-4 6-3 0,4-6-669 16,0 0-135-16</inkml:trace>
  <inkml:trace contextRef="#ctx0" brushRef="#br1" timeOffset="35055.68">16947 12043 576 0,'0'0'51'0,"0"0"-41"15,0 0-10-15,0 0 0 0,0 0 126 0,0 0 23 0,0 0 5 0,0 0 1 16,0 0-48-16,0 0-10 0,0 0-1 0,0 0-1 16,0 0-15-16,0 0-4 0,0 0 0 0,0 0 0 15,0 0 1-15,7-7 0 0,-7 7 0 0,0 0 0 16,0 0-17-16,0 0-4 0,4-6-1 0,-4 6 0 16,7-6-11-16,-7 6-3 0,0-3 0 0,0 3 0 15,0 0-17-15,4-6-4 0,-4-1-1 0,0 7 0 16,0-6-2-16,0 0 0 0,0-1 0 0,0 1 0 0,0 6-3 0,0 0-1 15,0-6 0-15,0 3 0 16,0-3-2-16,0 6-1 0,-4-7 0 0,4 7 0 16,0 0-1-16,-3 0 0 0,-5-6 0 0,8 6 0 15,0 0-9-15,-3 0 0 0,-4-6 9 0,0 6-9 0,3 6 0 0,4-6-12 16,-7 0 2-16,4 0 0 0,-4 0 10 0,0 6 14 16,7-6-3-16,-4 0-1 0,1 7-10 0,-4-4 0 15,3 0 0-15,-3-3 0 0,3 3 0 0,-3 3-11 16,0-6 11-16,0 6-12 0,7-6 12 0,-3 7 0 15,-4-1 0-15,0 0 8 0,7-6-8 0,-4 10 0 16,1-4 0-16,-5 0-8 0,5 0 8 16,3-6 0-16,-4 7 0 0,-3-1 0 0,7-6-8 0,0 13 0 15,0-4 0-15,0-3 0 0,0-6 8 0,0 13 0 16,0-13 0-16,0 0 0 0,0 0 0 0,4 6 0 16,3 7 0-16,-7-13 0 0,0 0 0 0,7 6 0 15,-7-6 0-15,0 0 8 0,0 0-8 0,0 0 0 16,4 6 0-16,-4-6 0 0,7 3 0 0,-7-3 0 0,0 0 0 15,0 0 0-15,0 0 0 0,0 0 0 0,0 0-8 0,0 0 8 16,7 0 9-16,-7 0 7 16,10 0 2-16,-3-3 0 0,-3-3-2 0,3 0 0 15,0-1 0-15,-4 1 0 0,5 0-2 0,-5 0-1 0,1-4 0 0,3 1 0 16,0-1-1-16,-4-2 0 0,4 5 0 16,0-5 0-16,4 3-12 0,-4-4 11 0,0 0-11 15,0 1 10-15,4 3-2 0,-8-4-8 0,8 0 12 0,-8 1-4 16,4 2-8-16,-3-2 0 0,3-1 0 0,-4 1 8 15,1 6-8-15,-4-4 10 0,7-2-10 0,-7 5 10 16,0-5-10-16,0 12 0 0,0-6 9 0,0 6-9 16,0 0 8-16,0 0-8 0,0 0 8 0,0 0-8 15,0 0 19-15,0 0-1 0,0 0 0 0,0 0 0 16,0 0-29-16,0 0-5 0,0 0-2 0,0 0 0 0,0 0 18 0,0 0 0 16,0 0 0-16,0 0 0 0,-7 6 0 15,3 0-8-15,1 0 8 0,-4 1 0 0,7-1 0 0,-4 6 0 16,1-2 0-16,-1 2 0 0,1 1 0 0,-1 3 0 15,4-4 0-15,-7 1 0 0,4-1 0 0,3 4 0 16,-4 3 0-16,4-7 0 0,-3 4 0 0,3 3 0 16,-4-7 0-16,4 4 0 0,0-3 0 0,0-7 0 15,4 6 0-15,-1 4 0 0,1-10-13 0,-1 7 1 16,1-7 0-16,-1 0 0 0,4 1 12 0,0-7 16 16,-7 0-3-16,4 6-1 0,3-3 7 0,-7-3 1 15,7 0 0-15,4 0 0 0,-4 0-20 0,0 0 0 16,0-3 8-16,-4-3-8 0,4-1 10 0,-3 1-2 15,3 0 0-15,0-7 0 0,-4 13 4 0,1-6 1 0,0-3 0 0,-1 2 0 16,1 1 2-16,-1 0 0 0,-3 0 0 16,4-1 0-16,-1 4-15 0,-3 3 0 0,0 0-12 0,0-6 12 15,0 6 0-15,0 0 16 0,0 0-2 0,0 0 0 16,0 0-22-16,0 0-5 0,0 0-1 16,0 0 0-16,0 0 14 0,0 0 13 0,0 0-2 0,0 0-1 15,0 0-10-15,0 0-14 0,0 0 3 0,4 6 1 16,-4-6-2-16,0 10 0 0,0-10 0 0,-4 6 0 15,4-6 0-15,0 0 0 0,0 0 0 0,0 12 0 32,0-12-15-32,0 0-3 0,0 0-1 0,0 0 0 0,0 0-81 0,0 0-16 15,0 0-3-15,0 0-637 0,0 0-127 0</inkml:trace>
  <inkml:trace contextRef="#ctx0" brushRef="#br1" timeOffset="35216.86">17159 11908 288 0,'0'0'25'16,"0"0"-25"-16,4-6 0 0,-1-1 0 0,-3 7 414 0,0-12 78 16,0 12 15-16,0 0 3 0,0 0-324 15,0 0-65-15,0 0-13 0,0 0-2 0,0 0-90 0,0 0-16 16,0 0 0-16,7 0-744 16,0 6-142-16</inkml:trace>
  <inkml:trace contextRef="#ctx0" brushRef="#br1" timeOffset="36033.21">17350 11983 460 0,'0'0'41'0,"0"0"-33"0,0 0-8 0,0 0 0 0,0 0 368 0,0 0 71 0,0-6 14 16,-4 3 3-16,1 0-270 0,-1 0-54 0,0 3-12 0,-3 0-1 15,0 0-80-15,0 0-16 0,0 3-3 0,0 0-1 16,-3 0-19-16,-1 3 0 0,0 0 0 0,1 7 0 0,-4-7 0 16,7 4 0-16,0-4 0 0,0 0 0 15,-4 0 0-15,4 1 0 0,7-7 0 0,0 6 0 0,-7 0 0 16,7-6 0-16,0 13 0 0,0-13 0 16,0 0 0-16,0 6 0 0,3 4 0 0,1-10 0 0,3 6 0 0,-3-6 0 15,3 0 0-15,0 0 0 0,0-6 0 0,0 6 0 16,7 0 0-16,-4-7 0 0,1 4 0 15,-4-3 0-15,7 3 0 0,-7-7 0 0,0 4 0 0,0 6 0 16,4-6 0-16,-4-1 0 0,-7 7 32 0,7-6 0 16,0 0 0-16,0 6 0 0,-7 0-16 15,0 0-4-15,0 0-1 0,4 0 0 0,-4 0 6 0,0 0 2 16,3 12 0-16,1-5 0 0,-1-1 11 0,-3 10 2 16,-3-7 1-16,3 7 0 0,3-4-33 0,-3 4 0 15,-3 3 0-15,3 0 0 0,0-1 0 0,0 4 0 16,-4-3 0-16,1 3 0 0,-1-3 8 0,1 0-8 15,3 3 0-15,-4-3 0 0,1 3 0 0,3-10 0 16,0 10 0-16,-4-9 0 0,4 5 0 0,0-5 0 0,0-4 0 0,0 4 0 16,4-7 0-16,-4 7 0 15,-4-7 0-15,4 0 0 0,0-6 0 0,0 0 0 0,-3 3 0 0,3-3 0 16,0 0 0-16,0 0 0 0,0 0 0 0,-4 0 0 16,-3 0 0-16,0 0 0 0,0 0 0 0,0 0 0 15,-4-3 10-15,4-3-2 0,0 0 0 16,0-1 0-16,-4 1-8 0,4 0 0 0,0 0 0 0,4-4 0 15,-4-2 0-15,0-1 0 0,3 1 0 0,1 5 0 16,-1-5 0-16,4-4 0 0,0 4 0 0,4-4 0 16,-4-3 0-16,7 6 0 0,-4-5 0 0,4 2 0 15,-3-3-12-15,3 7 12 0,3-4-12 0,1 3 12 16,0-5-40-16,-1 8-1 0,-3-2 0 16,0 5 0-16,0-5 25 0,0 6 4 0,0-1 2 0,1 4 0 15,-8 3-28-15,7-3-6 0,0 0 0 0,0-3-1 16,-7 6 21-16,7-7 4 0,3 7 0 0,-3-6 1 15,0 6-20-15,4-6-4 0,-4 0-1 0,0-1 0 0,4 1 34 16,-1 3 10-16,-3-10 0 0,4 13 0 0,-4-12 0 0,0 12 0 16,0-7 0-16,0 1 0 0,-3 6 0 15,-4 0 0-15,0 0 0 0,0 0 0 0,0 0 35 0,0 0 7 16,0 0 2-16,0 0 0 0,0 0 6 0,0 0 2 16,0 0 0-16,-4 6 0 0,1 7-32 0,-4-7-7 15,3 1-1-15,4-1 0 0,-7 3-12 0,3-2 0 16,1-7 0-16,3 0 0 0,0 0 0 0,0 12 0 15,-4-6 0-15,4-6 0 16,0 0-103-16,0 0-23 0,0 0-5 0,0 0-1 0</inkml:trace>
  <inkml:trace contextRef="#ctx0" brushRef="#br1" timeOffset="36302.58">17522 11867 2120 0,'0'0'47'0,"0"-12"9"0,0 12 3 0,0 0 0 0,0-13-47 0,0 7-12 0,0 0 0 0,0 6 0 16,0-4 109-16,0 4 20 0,0 0 4 0,0 0 1 0,0 0-56 15,0 0-11-15,-3-6-3 0,3 6 0 0,0 0-25 0,0 0-6 16,0 0-1-16,0 0 0 15,0 0-32-15,0 0 0 0,0 0 0 0,0 0 0 16,0 0-89-16,0 0-25 0,3 6-5 0,-3 4-1071 16</inkml:trace>
  <inkml:trace contextRef="#ctx0" brushRef="#br1" timeOffset="36783.04">17815 11754 1422 0,'0'0'63'0,"0"-6"13"0,4 0-61 0,-4-1-15 0,0 1 0 0,0-3 0 16,3 3 110-16,-3-1 19 0,4 1 4 0,-4 6 1 16,0 0-38-16,0 0-8 15,0 0-2-15,0 0 0 0,0 0-27 0,0 0-6 16,-7 6-1-16,-4 7 0 0,4-4-34 0,0 10-7 0,-3-6-2 0,2 8 0 15,1-2 4-15,-3 3 1 0,6-3 0 0,-6 6 0 16,3-3-1-16,0-3 0 0,0 0 0 0,-1 3 0 16,1 3-1-16,0-10 0 0,0 4 0 0,0 3 0 15,4-3-3-15,-4 0-1 0,3 3 0 0,-3-3 0 16,4-4-8-16,-1 4 0 0,1-13 0 0,-1 7 0 16,4-7 0-16,0-6 0 0,0 0 0 0,0 0 0 0,0 0 0 0,0 0 0 15,0 0-9-15,0 0 9 16,0-12-15-16,4 5 4 0,-1-5 1 0,1-1 0 15,-4 7 10-15,0-3 0 0,0-10 0 0,0 13-8 0,-4-7 8 0,1 4 0 16,-1 2 0-16,0-5 0 0,-3 5-8 0,4 1 8 16,-1 6-8-16,1-6 8 0,-4 6-8 0,3-3 8 15,1 3-8-15,3 0 8 0,0 0-11 0,0 0 11 16,0 0-13-16,0 0 5 0,0 0 8 0,0 0-10 16,0 0 10-16,0 0-10 0,0 0 10 0,10 3-12 15,1 3 12-15,-1 0-12 16,1-6-11-16,0 7-2 0,-4-7-1 0,7 0 0 15,-4 0-30-15,1 0-5 0,0 0-2 0,3 0 0 16,-4-7-33-16,4 7-6 0,-3 0-2 0,7-6-736 0</inkml:trace>
  <inkml:trace contextRef="#ctx0" brushRef="#br1" timeOffset="37479.75">17911 11955 1324 0,'0'0'59'0,"0"0"12"0,0 0-57 0,0 0-14 0,0 0 0 0,0-6 0 15,-4-1 138-15,4 7 25 0,0 0 5 0,0 0 0 16,-4-6-36-16,4 6-8 0,-3 0-2 0,-1 0 0 15,1-6-46-15,-8 6-10 0,8 6-2 0,-4-6 0 16,0 6-25-16,-4-6-6 0,0 7-1 0,4 5 0 16,-3-2-19-16,3-4-4 0,-4 6-1 0,4 1 0 15,-3-7-8-15,3 10-12 0,3-4 2 0,-3 1 1 16,3-7 9-16,1 7 0 0,-1-4 0 0,8-2 0 16,-4-7-12-16,3 6 4 0,1 0 0 0,3 0 0 15,-7-6 8-15,4 7 14 0,3-7-3 0,-4 0-1 0,8 0-10 0,-8 0 0 16,4 0 0-16,0-7 0 0,0 1 0 0,4 0 0 15,-4 6 12-15,0-6-4 0,7-4 6 0,-7 4 1 16,0-7 0-16,4 7 0 0,-4 0-3 0,-4-1 0 16,1-5 0-16,0 9 0 0,3-3-12 0,-4-1 0 15,-3 7 0-15,0 0 0 0,0 0 28 0,0 0 4 16,0 0 0-16,0 0 0 0,0 0-32 0,0 0 0 16,-3 7 0-16,-4-1 0 0,-1-3 0 0,5 3 0 15,3-6 0-15,0 6 0 0,0 1 0 0,-4 5 0 16,4-5 0-16,0 2 0 0,0-9 0 0,4 6 0 15,-8 7 0-15,8-7 0 16,-4 7-22-16,3-4-7 0,1-3-2 0,0 1 0 0,3-1 9 0,0 0 2 0,-4 0 0 0,-3-6 0 16,11 7 6-16,-1-7 2 15,-3 0 0-15,4 0 0 0,0-7 12 0,3 1 10 16,-4 0-2-16,1-7 0 0,-1 4-8 0,5-4 8 16,-5-5-8-16,4 5 8 0,-3-9 10 0,-1 9 2 0,1-5 0 15,0 2 0-15,-1-3 9 0,-3 4 3 0,0-4 0 16,4 0 0-16,-4 6-20 0,3-9-3 0,-2 10-1 0,2-4 0 15,-3-3-8-15,0 7 0 0,4-4 0 16,-4-3 0-16,-4 7 0 0,1-1 0 0,-1 4 0 0,4-4 0 16,-7 7 0-16,0 0 0 0,0 6 0 0,0 0 0 15,0 0 0-15,0 0 0 0,0 0 0 0,0 0 0 16,0 0 0-16,0 0 0 0,0 0 0 0,-7 0 0 16,0 6 0-16,0 0 0 0,4 1 0 0,-4 5 0 0,3-3 0 15,-3 4 0-15,4 0 0 0,-1 2 0 0,4-2 0 16,-3-1 0-16,-1 7 0 0,1-3 0 15,-1-4 0-15,0 7 0 0,1-3 11 0,-1 3-11 16,1-7 12-16,3 4-3 0,-4 3-1 0,1-7 0 0,-1 4-8 16,4 3 0-16,0-13 0 0,-3 13 0 0,3-10 0 0,0 4 0 15,-4-1 0-15,8 4 0 0,-4-10-19 16,0 7 1-16,0-13 0 0,7 6 0 16,-7-6-123-16,0 0-25 0,0 0-5 0,0 0-967 15</inkml:trace>
  <inkml:trace contextRef="#ctx0" brushRef="#br1" timeOffset="38363.25">18235 12043 518 0,'0'0'46'0,"0"0"-37"0,0 0-9 0,0 0 0 0,0 0 250 0,0 0 48 0,0 0 10 0,0 0 1 15,0 0-150-15,7 0-31 0,-7 0-5 0,11 0-2 16,-11 0-37-16,10 0-7 0,-10 0-1 0,7 0-1 16,0-7-11-16,4 7-3 0,-4 0 0 0,4-6 0 15,-1 0-4-15,1 6-1 0,-4-6 0 0,-4 3 0 16,8-10-3-16,-4 7-1 0,-3-1 0 0,6 1 0 16,-6-3-16-16,3 3-3 0,-4-7-1 0,4 7 0 15,0-7-1-15,-3 7-1 0,-1-4 0 0,1 4 0 0,-4-6-30 16,0 12 0-16,0-7 0 0,0 7 0 15,0 0 0-15,-4 0 0 0,-6-6 0 0,3 6 0 0,-4 0 0 0,4 6 0 16,-3 1-8-16,-1-1 8 0,0 3-10 0,1 1 10 16,-1-1-8-16,4-3 8 0,0 7 0 0,0 0 0 15,0-4 0-15,0 3-8 0,3-5 8 0,4 5 14 16,0 1-3-16,0-4-1 0,4-3-10 0,-1 7 0 16,1-7 0-16,0 7 0 0,3-4 0 0,-4-2 0 15,4 5 0-15,0-6 0 0,0 7 0 0,0-4 0 16,0-2 0-16,4-1 0 15,0 0-24-15,-1 0-6 0,-3 1-2 16,0-7 0-16,4 6-30 0,-1-3-6 0,-3-3-2 0,4-3 0 16,3 3-65-16,0-6-13 0,-7-1-2 0,7-5-1 15,-3 6 35-15,3-7 6 0,-3-3 2 0,-1 4 0 16,1-1-58-16,-1 1-11 0,1-4-3 0,-4-3 0 16,0 10 84-16,-3-10 16 0,-1 6 3 0,-3 1 1 0,4 3 105 15,-4-10 22-15,0 12 4 0,0-5 1 0,3 9 46 0,-3-4 10 16,0 4 1-16,0 3 1 0,0 0-6 0,0 0-2 15,0 0 0-15,0 0 0 0,0 0-16 0,0 0-3 0,-3 3-1 0,3-3 0 16,0 0-42-16,0 7-8 0,-4 2-1 0,1-3-1 16,3 1 14-16,-4-1 4 0,4 7 0 0,0-7 0 15,-3 3 0-15,3-3 0 0,-4 1 0 0,1 5 0 16,-1-5-32-16,1 2-7 0,3-3-1 0,0 0 0 16,0-6-12-16,0 0 9 0,0 0-9 0,3 13 8 15,-3-13-8-15,0 0 0 0,0 0 0 0,0 0 0 0,11 6 0 16,-11-6 0-16,0 0 0 0,0 0 0 15,7 7 0-15,-7-7 0 0,0 0 0 0,0 0 0 16,10 3 0-16,-10-3 0 0,0 0 0 0,11 0 0 0,-11 0 8 0,10-3 0 16,-3-4 0-16,4 1 0 0,-4 0-8 15,0 6 0-15,0-7 0 0,0 1 0 0,0 0 0 0,0 3 8 16,-3-3-8-16,3-7 8 0,0 7-8 16,0-1 12-16,-3 7-12 0,3-6 12 0,-4 0-3 0,1 0 0 15,-1 3 0-15,-3 3 0 0,7-7 2 0,-7 7 0 16,7-6 0-16,-7 6 0 0,0 0 2 0,0 0 1 15,0 0 0-15,0 0 0 0,0 0-4 0,4 0-1 16,-4 0 0-16,7 6 0 0,-7-6-1 0,0 13 0 16,3-4 0-16,-3 4 0 0,0-1-8 0,0 1 0 15,4-4 0-15,-4 4 0 0,4-1-21 0,-1 1 0 16,-3-4 0-16,7 4 0 16,-3-1-73-16,-1 1-14 0,4-7-4 15,0-3-1096-15</inkml:trace>
  <inkml:trace contextRef="#ctx0" brushRef="#br1" timeOffset="39144.75">19509 11748 1364 0,'0'0'60'0,"0"-6"13"0,0-1-58 0,0 1-15 0,-7 0 0 0,3 3 0 0,4 3 150 0,-4-6 27 0,-3-1 6 0,-3 1 1 16,-1 6-60-16,1 0-12 0,-1 0-3 0,-3 0 0 16,0 0-36-16,0 0-7 0,0 6-2 0,0-6 0 15,-1 10 0-15,-2-7 0 0,3-3 0 0,0 6 0 16,-1-6-36-16,1 3-7 0,4 3-1 0,3-6-1 16,-4 7-9-16,4-7-2 0,0 6 0 0,3-6 0 15,1 6-8-15,-1 1 0 0,1-1 0 0,3-6 0 16,0 9 0-16,3-3 0 0,-3 7 0 0,0 0 0 15,4-1 0-15,-4-2 0 0,3 2 0 0,1 1 0 16,0-1 0-16,-1 4 0 0,4-10 0 0,-3 7 0 16,3-1 0-16,0 1 0 0,0-4 0 0,0 4 0 15,0-1 0-15,-4 1 0 0,1-4 0 0,-4-9 0 16,4 6 0-16,-1 7 0 0,4-7 0 0,-7-6 0 0,4 13 0 0,-4-13 0 16,0 9 0-16,0-9 0 0,3 13 0 0,-3-13 0 15,0 0 0-15,0 6 0 0,0-6 0 0,0 0 8 16,-3 13-8-16,3-13 8 0,0 0-8 0,-7 6 0 15,0-3 0-15,-1 0 0 0,1 0 0 0,-3-3 0 16,3 0 0-16,0 0 8 0,-4 0-8 0,4 0 12 16,-4 0-12-16,1 0 12 0,3 0-12 0,-4-3 0 15,1 3 0-15,3 0 0 0,0-3 0 0,-4 0-11 16,7 0 3-16,-3 0 0 16,7 3-29-16,0 0-6 0,0 0-1 0,0-7 0 15,0 1-16-15,0 6-4 0,7-6-1 0,-3-1 0 16,3 1-111-16,0 0-21 0,0-10-5 0,0 4-1 15</inkml:trace>
  <inkml:trace contextRef="#ctx0" brushRef="#br1" timeOffset="39720.51">19583 11660 1440 0,'0'0'128'0,"0"0"-103"0,0 0-25 0,0 0 0 15,0 0 172-15,0 0 28 0,0 0 7 0,0 0 1 16,0 0-116-16,-4 10-24 0,-3-4-4 0,4 6 0 16,-1 1-51-16,-3 9-13 0,0-10 0 0,0 7 0 0,0 3 0 15,0-3 0-15,-4 9 0 0,1-9 0 0,3 6 24 0,-4-3 0 16,4-3 0-16,-4 3 0 16,8-3-24-16,-4 3 8 0,0-10-8 0,0 7 0 0,3 0 0 0,1-4 0 15,-1-2 8-15,1 0-8 16,3-13 0-16,-4 12 0 0,4-12 0 0,0 0 0 0,0 0 0 0,0 0-11 15,4 10 3-15,-4-10 0 0,3 0 8 0,1 0 0 16,3 0 0-16,-4-7 0 0,1 1 0 0,-1 0 0 16,1-4 0-16,-4-2 0 0,3 5 0 0,-3-5 9 15,-3 6 0-15,-1-4 0 0,1-2-9 0,-4-1 0 16,0 7 0-16,0 0 0 0,-4-4 0 0,4 4 0 16,0 0 0-16,0-1 0 0,0 7 0 0,3-6 8 15,4 6-8-15,0 0 8 0,0 0-8 0,0 0 0 16,0 0 0-16,0 0-11 0,0 0 2 0,0 0 0 15,0 0 0-15,7 6 0 0,4 1 9 0,-1-7 0 0,1 6 0 0,0-6 0 16,3 0 0-16,-4 6 0 0,4-6 0 0,-3 0 0 16,3 0-16-16,-3 0-2 0,6 7 0 0,-6-7 0 15,3 0 66-15,-3 3 12 0,-4 0 4 0,-7-3 0 16,7 3-64-16,-7-3-21 0,7 6 0 16,-7-6 0-16,7 6 33 0,-7-6 8 0,3 7 0 0,1-1 1 15,-4-6 24-15,3 13 5 0,-3-13 1 0,4 9 0 16,-4-3-41-16,0-6-10 0,0 6 0 0,0-6 0 15,0 0 0-15,0 13 0 0,-4-7 0 16,1 4 0-16,3-4 0 0,-7 0 0 0,7 1 0 0,0-7 0 0,0 0-9 0,0 0-4 16,-4 0-1-16,4 0 0 15,0 0-91 1,0 0-19-16,0 0-3 0,0 0-1 0,0 0-88 0,4-10-17 0,6-15-4 0,-3 12-1 16</inkml:trace>
  <inkml:trace contextRef="#ctx0" brushRef="#br1" timeOffset="39853.15">19720 11761 2113 0,'0'0'46'0,"0"0"10"0,0 0 1 15,0 0 3-15,0 0-48 0,0 0-12 0,0 0 0 0,0 0 0 0,0 0 34 16,0 0 4-16,0 0 1 0,0 0 0 16,0 0-66-16,0 0-13 0,0 0-2 0,4 12-917 0</inkml:trace>
  <inkml:trace contextRef="#ctx0" brushRef="#br1" timeOffset="40792.71">20017 11648 1825 0,'0'0'80'0,"0"0"18"0,0 0-78 0,0-7-20 0,0 7 0 0,0-6 0 16,-4-3 105-16,-3 6 18 0,7 3 3 0,-4-4 1 16,-3-2-40-16,0 6-8 0,0 0-2 0,0 0 0 0,0 0-26 0,0 6-6 15,0 1-1-15,0 2 0 0,-4-3-25 0,1 7-6 16,3 6-1-16,-4-4 0 0,4 4-3 0,0 3-1 16,0-3 0-16,0 3 0 0,0-3-8 0,0 0 8 15,0 9-8-15,3-9 8 0,-3 9 0 0,4-3 0 16,-4 3 0-16,3 4 0 15,-3-4-8-15,4 0 0 0,-1 3 0 0,1 4 0 16,-1-4 0-16,0-3 0 0,1 1 0 0,-1 2 0 0,1-3 0 0,3-3 0 16,-7-3 0-16,7-3 0 0,-4 3 0 15,-3-3 0-15,7 3 0 0,-3-10 0 0,3 1 0 0,0-1 0 16,0-5 0-16,0-7 0 0,0 0 0 0,0 0 0 16,0 0 0-16,0 0 0 0,0 0 0 0,0 0 0 15,0 0 0-15,3-7 0 0,1 1 28 0,-1-6 3 16,-3 5 1-16,0-5 0 0,4 2-20 0,-8-2-3 15,4-7-1-15,0 3 0 0,0 4-8 0,-3-7 0 0,-1 3 0 16,1-3 0 0,-1 1-30-16,1 2-8 0,-1-3-2 0,1-3 0 0,-1 3 16 0,1 7 4 0,-1-1 0 15,-3 4 0-15,3-4 6 0,1 7 2 0,3 6 0 16,0 0 0 0,0 0-16-16,0 0-4 0,0 0 0 0,0 0 0 0,0 0 7 0,7 0 1 0,0-6 0 0,4 6 0 15,-1-6-39-15,-3 6-7 16,4-7-2-16,3 1 0 0,-3 3 7 15,3-10 1-15,0 7 0 0,0-7 0 0,0 1 0 0,0 3 0 0,0-4 0 16,4 0 0-16,-4 1 15 0,4-4 3 16,-4-3 1-16,0 7 0 0,0-4-5 0,0-3-1 0,0 7 0 0,4-10 0 15,-4 3 15 1,-4 3 4-16,1-2 0 0,0-8 0 0,-1 11-20 0,1-10-3 0,-4 9-1 0,-4-3 0 0,4 0 75 16,0 4 14-16,4 2 3 0,0-6 1 0,-4 7 22 15,-4 6 4-15,4-4 1 0,-3 4 0 0,-4 6 47 16,0 0 9-16,0 0 3 0,0 0 0 0,0 0-14 0,-4 9-2 15,1 1-1-15,-4-1 0 0,0 10-63 0,3 0-13 16,-6-4-2-16,2 4-1 0,1 3-27 0,0 3 0 16,-7-3 0-16,4-3 0 0,-4 6 32 0,-1-3 0 15,5 3 1-15,-4-3 0 0,3 3-25 0,1-3-8 16,-1 3 0-16,0-3 0 0,1 3 8 16,3-3-8-16,-4 3 9 0,4-3-9 0,0 3 0 0,4-3-13 15,-1-3 1-15,1-6 0 16,3-1-29-16,3-2-6 0,-3-4-1 15,0-6 0-15,0 0 25 0,7-6 5 0,-3-1 1 0,6-8 0 0,-6 8 17 0,3-5 0 0,-4-1 0 0,4 4 0 16,-7-10-16-16,4 7 1 0,-4 2 0 16,-4-2 0-1,1-1-13-15,-1 7-4 0,1-7 0 0,-4 7 0 0,3 0 23 0,-3-4 9 0,0 4-8 0,0 6 8 16,4-6 8-16,3 6 6 0,0 0 2 0,0 0 0 16,0 0 7-16,0 0 1 0,0 0 1 0,7 0 0 15,0-7 0-15,0 7 0 0,0 0 0 0,3-6 0 16,-3 0 20-16,7 3 4 0,-3 3 1 15,7-6 0-15,3-1-34 0,-3 1-8 0,-1 6 0 0,-3-6-8 16,4 6 0-16,0-7 0 0,-4 7-10 16,3-6-739-16,-3 6-148 0</inkml:trace>
  <inkml:trace contextRef="#ctx0" brushRef="#br1" timeOffset="42129.6599">20570 11930 1220 0,'0'0'54'0,"0"0"11"16,0 0-52-16,8-3-13 0,-1 0 0 0,0-1 0 0,0 1 127 0,0-6 22 16,-7 9 5-16,7-6 1 0,0-1-55 0,0 1-12 15,-7 0-1-15,0 6-1 0,0-6-18 0,0 6-4 16,0-4-1-16,-4-2 0 0,4 0-11 0,-3 0-1 16,-4 6-1-16,0-7 0 0,3 7-17 0,-3-6-3 15,0 6-1-15,-3 0 0 0,-1-6 10 0,4 12 1 16,-7-6 1-16,3 0 0 0,4 6-33 0,-3-6-8 15,-1 7 0-15,0-1 0 0,4 6 0 0,0-2-11 16,-3-4 3-16,3 7 0 0,0-7 8 0,3 10 0 0,-3-4 0 16,3 1 0-1,1-1-28-15,-1 4-3 0,4-4-1 0,0 1 0 0,0 0 32 16,0-4 0-16,4 3 0 0,-4 1 0 0,0 0-12 0,3-4 3 16,1-3 1-16,0 1 0 0,-4-7 8 0,0 0 0 0,7 6 0 0,0 0 0 15,-7-6 0-15,10 0 0 0,-3 0 0 16,4 0 0-16,-4-6 0 0,3 0 9 0,-2-1-1 0,2-2-8 15,1-4 32-15,-1 7-1 0,1-7 0 16,3 1 0-16,0-4-4 0,0 4-1 0,-7-1 0 0,4 4 0 16,-4-4-6-16,0 1-2 0,0 5 0 0,-3-5 0 15,-4 6-18-15,3-1 8 0,1-2-8 0,-4 9 0 16,-7 0 16-16,7 0-3 0,0 0-1 0,0 0 0 16,-8 0-12-16,1 6 0 0,4 0 0 0,-4 1 0 0,0-4 0 0,0 9 0 15,0-5 0-15,0 5 0 0,3-2 0 16,1 2 11-16,3-6-3 0,0 1-8 0,3 5 0 0,1-5 0 15,-1-1 0-15,1-3 0 0,3 3-10 16,0 0-6-16,0 1 0 0,3-1-1 0,-3-6 17 0,1 6 0 16,-8-6 0-16,10 7 0 0,-10-7 0 15,11 3 0-15,-1 0 0 0,-10-3 0 0,0 0 0 0,7 0 0 16,4 0 0-16,-11 0 0 0,7 0 12 0,4-6 5 16,-1-1 2-16,-3 1 0 0,0 0-19 0,4-1 0 15,-4-5 0-15,0 6 0 0,4-4 13 16,-4-2-1-16,0-1 0 0,0 7 0 0,0-3-2 0,0-4-1 15,-4 0 0-15,4 7 0 0,0 0-9 0,-3 0 0 16,0-1 0-16,-4 7 8 0,0 0-8 0,0 0 12 16,0 0-12-16,0 0 12 0,0 0-12 0,0 0 0 15,0 0-12-15,0 0 12 0,-8 3-9 0,1 4 9 0,0 2 0 16,4-3 0-16,-4 7 0 0,0-7 0 0,0 10 0 0,0-10 0 16,3 7 0-16,1-7 0 0,-1 7 0 0,-3-4-10 15,7-3 2-15,-4 7 0 0,4-7 0 16,0 0 0-16,0-6 8 0,0 13-8 0,0-13 8 0,4 6-8 15,-4-6 0-15,7 3 0 0,-7-3 0 0,7 7 0 16,-7-7 8-16,7 6 0 0,4-6 0 0,-4 0 0 16,0 0 0-16,3-6 0 0,-3-1 0 15,4 4 0-15,0-3 0 0,-1-7 11 0,1 1-3 0,-4 5 0 16,3-5 0-16,-3 3 0 0,1-4 0 0,2 7 0 0,-3-7 5 0,0 7 1 16,-3-3 0-16,3 2 0 15,0-5-14-15,-4 5 0 0,-3 7 0 0,4 0 0 16,-1-6 0-16,-3 6 8 0,0 0-8 0,0 0 0 0,0 0 28 0,0 0 2 15,0 0 1-15,0 0 0 0,0 0-31 0,0 0 0 16,0 0 0-16,0 0 0 0,0 0 0 0,0 0 0 16,-7 6 0-16,7 1 0 0,0-7 0 0,0 6 0 15,-3 7 0-15,3-7 0 0,0 3 0 16,-4-3 0-16,4 1 0 0,0-1 0 16,0 7-22-16,0-7-7 0,0-3-2 0,0 9 0 15,0-12-45-15,0 7-8 0,0-1-3 0,0-6 0 16,0 0-135-16,4 6-27 0,-4-6-6 0,0 0-1 0</inkml:trace>
  <inkml:trace contextRef="#ctx0" brushRef="#br1" timeOffset="42500.6199">21170 11808 2210 0,'0'0'48'0,"0"0"11"0,-3 0 1 0,-1-7 3 0,-3 7-51 0,7 0-12 0,-7 0 0 0,7 0 0 0,-4 0 84 0,4 0 15 0,0 0 2 16,0 0 1-16,-3 7-66 0,-1-7-12 0,4 0-4 0,4 12 0 16,-4-6-20-16,0 4 0 0,3-4 0 0,1 7 0 15,-4-1 0-15,4-2 0 16,-1 2 0-16,1 1 0 0,-1-7 0 0,4 10 0 16,-3-4 0-16,-1 1 8 0,1-1-8 0,-1 1 0 0,-3-4 0 0,4 4 0 0,-4-13 0 0,3 12 0 15,-3-12 0 1,0 13 0-16,0-13 0 0,-3 3 0 0,3-3 0 0,0 0 0 15,-4 12 49-15,1-12 12 0,-4 7 3 0,0-1 0 0,3-6-52 16,-3 0-12-16,0 0 0 0,0 0 0 0,0 0 54 0,-4-6 8 16,4 6 2-16,-3 0 0 0,3-7-54 0,0 7-10 15,-4-6 0-15,4 6 0 0,0 0-15 0,0-6 3 16,3 6 0-16,4 0 0 0,-7 0 12 0,0-3 0 16,7 3 0-16,0 0 0 15,0 0-22-15,0 0-8 0,0 0-2 0,0 0-856 16,0 0-172-16</inkml:trace>
  <inkml:trace contextRef="#ctx0" brushRef="#br1" timeOffset="43603.98">21304 11836 1796 0,'0'0'40'0,"0"0"8"0,0 0 1 0,0 0 1 0,7-6-40 0,-3 2-10 0,3-2 0 0,-7 6 0 0,0 0 79 0,0 0 13 16,0 0 4-16,0 0 0 0,0 0-33 0,0 0-7 16,0 0 0-16,0 0-1 0,3 10-5 0,-3 2-1 15,-3-6 0-15,3 13 0 0,-7-9-36 16,3 8-13-16,-3-5 9 0,4 6-9 0,-4-4 12 0,3-2-4 16,-3 6 0-16,4-10 0 0,-1 4-8 0,0-1 0 15,1 1 0-15,3-13 0 0,0 0 0 0,0 0 0 16,3 3 0-16,-3-3 0 0,0 0 37 0,11 12 6 15,-11-12 1-15,11 0 0 0,-4 0-16 0,3-6-4 16,-3 6 0-16,4-6 0 0,-4 0-12 0,4-4-4 16,-4 4 0-16,3 0 0 0,-3-1 19 0,0 1 3 0,0 0 1 15,-3 0 0-15,3-4-31 0,-4 4 8 0,1 0-8 0,-4 6 0 16,0 0 0-16,0 0 0 0,0 0 0 0,0 0 0 16,0 0 0-16,0 0 0 0,0 0 0 0,0 0 0 15,0 0 0-15,0 0 0 0,0 0 0 0,0 0 0 16,-7 6 0-16,7-6 0 0,0 0 0 15,0 6 0-15,0-6 0 0,-4 13 0 0,4-10 0 0,0-3 0 16,4 12 0-16,-1-5 0 0,-3-7 0 0,8 6 0 16,-5 7 0-16,4-7 0 15,-3-3 0-15,-1 3 0 0,4 0 0 0,0-6 0 0,-7 0 0 0,7 7 0 16,0-7 0-16,0-7 0 0,4 7 0 0,-7-6 0 16,6 0 8-16,1 0 0 0,-1-4-8 0,1-2 12 15,-8 5 12-15,4-5 3 0,8 3 0 0,-5-4 0 0,-10 0 2 16,7 1 1-16,0 2 0 0,0-2 0 0,-3-1-14 15,-4 7-4-15,3-6 0 0,1 2 0 0,3-2-3 16,-7 5-1-16,0-5 0 0,4 6 0 0,-1 2-8 0,-3 4 0 16,0 0 0-16,0 0 0 0,0 0 0 0,0 0-14 15,-7-6 3-15,7 6 1 16,-7 3-34-16,7-3-6 0,-7 3-2 0,-4 7 0 16,1-4-72-16,3 0-14 0,0 1-3 0,3 8-671 15,-7-8-133-15</inkml:trace>
  <inkml:trace contextRef="#ctx0" brushRef="#br1" timeOffset="44209.56">21816 11855 1800 0,'0'0'40'0,"0"0"8"0,0 0 1 0,0 0 1 0,0 0-40 0,0 0-10 0,3-7 0 0,-3 7 0 0,11-6 106 0,-8 0 19 0,-3 6 4 0,0 0 1 15,7-6-56-15,-7 6-11 0,0 0-3 0,0 0 0 16,0 0-23-16,0 0-5 0,0 0 0 0,-3-4-1 16,-4 4-13-16,0-3-2 0,7 3-1 0,-7 3 0 15,-7-3-15-15,7 4 0 0,0-4 0 0,-4 6 0 16,-7 0 0-16,8-6 0 0,-1 6 0 0,4 1 0 16,-7-1 0-16,3 0 0 0,1 0 0 0,3 4 0 15,3-4 27-15,-3 0 2 0,-3 1 1 0,3 5 0 16,10-2-30-16,-3-4 0 0,-11 6 0 15,8-5 0-15,3 5 0 0,3-2 8 0,-3-10-8 0,-3 6 0 16,3-6 0-16,7 6 0 0,0 0-12 0,0 1 12 16,-7-7 0-16,0 0 0 0,14 0 8 0,-3 0-8 15,-11 0 22-15,0 0-2 0,14 0 0 0,0-7 0 0,-3 1-7 16,-1 0-1-16,-3 3-1 0,4 0 0 0,-4-7-11 0,0 4 0 16,0 0 0-16,0 6 8 0,0-7 9 15,0 1 2-15,-7 6 0 0,4-6 0 0,3 3-31 0,-7 3-5 16,-4-7-2-16,4 1 0 0,-3 0 35 0,3 6 8 15,0 0 0-15,-4-6 1 0,1-1-40 0,3 7-8 16,0 0-1-16,0 0-1 0,-7 0 40 0,7 0 8 16,0 0 1-16,0 0 1 0,0 0-25 0,0 0-9 15,0 0 0-15,0 0 0 0,0 0-6 0,-4 7-1 0,1 5 0 16,-1-2 0-16,8-4 16 0,-1 6 15 16,-6-5-3-16,-1-1-1 0,8 7-11 0,-4-13-16 0,-4 6 4 0,0 3 1 15,4-3 11-15,0-6 16 0,4 7-4 16,-4-7-1-16,0 0-11 0,0 0 0 0,4 6 0 0,-4-6 0 15,0 0 0-15,0 0-16 0,0 0 4 0,0 0 1 16,0 0 11-16,0 0 0 0,7 6 0 0,-7-6 0 31,10 0-115-31,-10 0-21 0,0 0-4 0,11 0 0 0,3 0-84 16,-4 0-16-16,-2-12-3 0,6-1-567 0</inkml:trace>
  <inkml:trace contextRef="#ctx0" brushRef="#br1" timeOffset="44756.91">22056 11569 518 0,'0'0'46'0,"0"0"-37"0,0 0-9 0,0 0 0 0,0 0 256 0,0 7 48 16,0 5 11-16,-4-6 1 0,-3 1-152 0,4-1-30 15,3 10-6-15,-4-10-2 0,-3 6-43 0,0 1-9 16,3-1-2-16,1-2 0 0,-4 9-16 0,3-7-3 15,-3 4-1-15,4-4 0 0,-1 1-21 0,1 6-5 16,-4-4-1-16,3-2 0 0,4 0-11 0,-3 2-2 16,-5-2-1-16,1-1 0 0,7 1-11 0,0-1-16 15,-3-2 4-15,-1 2 1 0,4 1 11 0,-3-1 0 16,6-2 0-16,-3-4 0 0,0 7 13 0,0-7 5 16,4 0 1-16,-1 4 0 0,-3-10-19 0,4 6 0 15,3 0 0-15,-7-6 0 0,0 0 10 0,11 0-2 16,-4 0 0-16,3 0 0 0,1 0 4 0,-1 0 0 0,1-6 0 15,-4 3 0-15,7-3 0 0,-3-1 0 0,-8 1 0 16,4 0 0-16,4-1 16 0,-1 1 3 0,-6 0 1 16,0 3 0-16,-1-7-12 0,1 1-1 0,-1 3-1 0,4-1 0 15,-3-5-3-15,3 6-1 0,-4-1 0 16,-3 7 0-16,-3-9-14 0,3 9 9 0,3-6-9 0,-3 6 8 16,0 0-8-16,0 0 0 0,0 0-10 0,0 0 10 15,0 0 0-15,0 0 0 0,0 0 0 0,0 0 0 16,11 0-9-16,-11 0 9 0,0 0-8 0,0 6 8 15,7 6-8-15,-7-2 8 0,-4-4-8 0,1 0 8 16,6 7 0-16,-3-7 0 0,0-6 0 0,-3 10 8 0,-1-4-8 16,4 6 0-16,0-5-8 0,0-7 8 0,-7 6 0 15,7 0 0-15,0-6 0 0,0 0 0 16,0 0 0-16,0 13 0 0,7-10 0 0,-7-3 0 16,-3 12-47-16,3-12-7 0,7 7-2 0,7-7 0 15,0 6-84-15,0-6-18 0,-10 0-3 16,10 0-936-16</inkml:trace>
  <inkml:trace contextRef="#ctx0" brushRef="#br1" timeOffset="45074.4">22412 11676 1267 0,'0'0'56'0,"0"0"12"0,0 0-55 0,3-3-13 16,1-4 0-16,-4 7 0 0,0 0 105 0,0 0 19 0,11-6 3 0,-11 6 1 16,0 0-8-16,0 0 0 0,0 0-1 0,0 0 0 15,0 0-37-15,0 0-7 0,-4 13-2 0,4-4 0 16,0-3-7-16,-3 7-2 0,-5 0 0 0,1 2 0 16,4-2-51-16,-4-1-13 0,-4 7 0 0,1-3 0 15,6 3 54-15,-3-4 8 0,-3-2 2 0,-1-1 0 16,-3 1-52-16,7 3-12 0,3-10 0 0,1 6 0 15,-1 1 0-15,4-1 0 0,0-12 0 0,-7 10 0 16,-7-4 0-16,10 7 0 0,4-13 0 0,0 0 0 16,0 0 0-16,4 6 0 0,-4-6 0 0,7 13-851 15,-7-13-173 1</inkml:trace>
  <inkml:trace contextRef="#ctx0" brushRef="#br1" timeOffset="45542.99">22423 11949 1749 0,'0'0'77'0,"0"0"17"0,0 0-75 0,0 0-19 0,7-7 0 0,-7 7 0 15,0 0 92-15,0 0 16 16,0 0 2-16,7 0 1 0,0 0-29 0,0 0-6 15,0 0 0-15,3 0-1 0,-3-6-9 0,4 6-2 0,-4-6 0 0,4 3 0 16,-1-4-10-16,-3 4-2 0,0-6-1 0,0 3 0 16,4-1 2-16,-7 1 1 0,-1 0 0 0,4-4 0 15,-3 4-10-15,3-6-1 0,-7 5-1 0,7 1 0 16,0-6-24-16,0 8-5 0,-4-5-1 0,1 0 0 16,-4 9-4-16,0 0-8 0,0-7 11 0,0 7-11 15,-4-6 0-15,4 6 0 0,-7-6 0 0,-3 6 0 16,3 6 0-16,-4-6 0 0,1 6 0 0,-1 1 0 0,0-1 0 0,1 3-9 15,-4-2 9-15,3 5-12 16,8-6 12-16,-4 7 0 0,-1-4-9 0,1-2 9 16,4-1-25-16,3 6-1 0,-4-5 0 0,4-1 0 15,0 3 26-15,4-2 0 0,-4-1 0 0,0 0 0 16,0 0 0-16,3 1 0 0,8-1 0 0,0 0 0 0,-4 4 0 16,0-4 0-16,3 0 0 0,-3 7 0 15,-7-13 10-15,7 6 7 0,0 0 2 0,0 1 0 16,-7-7-49-16,8 3-10 0,-8-3-1 15,0 0-1-15,10 3-26 0,1-6-4 0,-4 0-2 0,7-4 0 16,4 1-149-16,-1 0-29 0,-3-1-7 0,0 1-1 0</inkml:trace>
  <inkml:trace contextRef="#ctx0" brushRef="#br1" timeOffset="45983.51">22789 11820 633 0,'7'0'56'0,"-7"0"-44"15,0 0-12-15,0 0 0 0,0 0 208 0,0 0 39 0,0 0 8 0,0 0 1 16,-3 10-131-16,3-10-26 16,0 0-6-16,-4 6-1 0,-6 0 15 0,10-6 2 0,0 0 1 0,0 0 0 15,-11 6-30-15,8 1-7 0,3-7-1 0,-4 15 0 16,1-8-12-16,-4 5-4 0,3-6 0 0,1 1 0 16,3 5-32-16,-4-2-6 0,-3-4-2 0,3 6 0 15,8-5-6-15,-8 5-2 0,1-5 0 0,3-7 0 16,3 9-8-16,-3-9 0 0,0 6 0 0,0-6 0 15,0 0 0-15,0 0 0 0,8 13 0 0,-8-13 0 16,0 0 34-16,7 0 5 0,3 0 1 0,1 0 0 0,-11 0-28 0,7 0-12 16,7 0 10-16,0-7-10 0,-7 7 11 0,4-6-11 15,-1 0 12-15,4 3-12 0,-3-3 8 16,0-7-8-16,-8 7 0 0,4-1 0 0,7 1 8 0,0-3-8 16,0 2 9-1,-7-5-9-15,4 6 12 0,-7-1-4 0,3 1-8 16,-4 0 12-16,1 0 1 0,-4-1 0 0,0 7 0 0,3-3 0 15,-3 3-13-15,0 0 11 0,0 0-11 0,0 0 10 16,0 0-10-16,0 0 0 0,0 0 0 0,0 0 8 16,0 0-8-16,0 0-9 0,0 0 9 0,7 3-13 15,-3 4 13-15,-1-1 0 0,1 0 0 0,3 7 0 16,-4-7 0-16,1 3 0 0,3-2 0 0,0 5 10 16,-3-6-136-16,3 1-27 0,-4-1-6 0,1 7-1069 0</inkml:trace>
  <inkml:trace contextRef="#ctx0" brushRef="#br1" timeOffset="46705.17">21661 11541 403 0,'35'0'17'0,"-28"0"5"0,-7 0-22 0,0 0 0 0,3-6 0 0,-3 6 0 16,0 0 196-16,7-7 36 0,1 4 6 0,-1 0 2 15,0 0-39-15,-7 3-7 0,0 0-2 0,0 0 0 16,10 0-102-16,-10 0-21 0,0 0-4 0,0 0-1 15,0 0 0-15,0 6 0 0,-7 4 0 0,0-4 0 16,0 0-51-16,4 7-13 0,-1-4 0 0,-3-2 0 16,-7-1 0-16,7 0 0 0,10 0 0 0,-6 1 0 15,-4-1 0-15,3 0 0 0,11 0 0 0,-7-6 0 16,-3 0 0-16,3 0 0 0,3 4 0 0,4-4 0 16,0 3 54-16,-7-3 8 0,7-3 2 0,0 3 0 0,4 0-52 0,-11 0-12 15,0 0 0-15,0 0 0 0,11 0 0 16,-4 0 0-16,-7 0 0 0,0 0 0 15,3 0-20-15,1 3-6 0,-4-3-2 0,3 0 0 16,1 3-6-16,-4 3-2 0,7-6 0 0,-4 6-697 16,-10 1-140-16</inkml:trace>
  <inkml:trace contextRef="#ctx0" brushRef="#br1" timeOffset="47952.43">23343 12090 691 0,'0'0'61'0,"0"0"-49"16,0 0-12-16,-7-6 0 0,7 6 197 0,0 0 37 15,0 0 7-15,0 0 2 0,0 0-83 0,0-7-16 16,-3 4-3-16,3 3-1 0,-4-6-20 0,4 6-5 16,0 0-1-16,0 0 0 0,4-13-36 0,-4 13-7 15,0 0-2-15,0 0 0 0,0 0-25 0,0 0-6 16,0 0-1-16,3 10 0 15,1-4-25-15,-1 7-12 0,-3-7 10 0,0 6-10 16,0 4 0-16,-3-10 0 0,3 13 0 0,0-6 0 0,0 2 0 0,0-2 0 16,0-1 0-16,0-5 0 0,-4 8 0 0,1-8 0 15,3-1 0-15,0 0 0 16,0 0-172-16</inkml:trace>
  <inkml:trace contextRef="#ctx0" brushRef="#br1" timeOffset="48803.78">23749 11842 576 0,'0'0'51'0,"0"0"-41"16,0 0-10-16,0 0 0 0,0 0 132 0,0 0 25 0,0 0 5 0,0 0 1 15,0 0-107-15,0 0-22 0,0 0-4 0,0 0-1 16,0 0 53-16,0 0 10 0,0 0 3 15,0 0 0-15,0 0-6 0,0 0-1 16,0 0 0-16,0 0 0 0,0 0-4 0,0 0 0 0,-4 0-1 0,4 0 0 16,0 0-15-16,0 0-2 0,0 0-1 0,0 0 0 15,0 0-9-15,0 0-3 0,0 0 0 0,0 0 0 16,0 0-53-16,0 0-10 0,0 0-2 0,0 0-1 16,0 0 21-16,0 0 4 0,-3 0 0 0,-4 6 1 15,3 7-13-15,1-7 0 0,-1 4 0 0,1-4 0 0,3 0 0 0,0 7 0 16,-4-7 0-16,4 6 0 0,0-5 0 0,0 2 0 15,0-3 0-15,0 1 0 16,4-1 0-16,-4 7 0 0,0-7 0 0,0-3 0 0,3 9 0 0,1-5 0 16,-1-7 0-16,-3 0 0 0,4 6 0 0,3 0 0 15,0-6 0-15,-7 0 0 16,0 0 69-16,11 0 11 0,-4 0 3 0,3 0 0 0,1-6-68 0,-1 6-15 16,-10 0 0-16,11-6 0 0,7-1-16 0,-1 1 0 15,-6 0-1-15,3 0 0 0,0-4 17 16,-7 4 0-16,0 0 0 0,0-1 0 0,-7 1 0 0,4 0 0 15,3 0 0-15,-4-1 0 0,4-2 48 0,-3 3 12 16,-1-1 4-16,1 1 0 0,-4-6-64 0,0 12-21 16,0 0 0-16,0 0 0 0,0 0 33 0,0 0 8 15,0-4 0-15,0 4 1 0,0 0-21 0,-4 0 0 16,-3 4 0-16,4-4 0 0,-1 6-15 0,1 0-7 16,-1 0-2-16,1 1 0 0,-1-1 24 0,1 0-11 0,-1 0 11 15,1 1-8-15,3-4 8 0,0 3 0 0,0-6 0 0,0 13 0 16,0-13 20-16,0 6 7 0,0 0 1 0,0-6 0 15,0 0-74 1,3 10-14-16,-3-10-4 0,0 0 0 0,0 0 0 16,7 6 0-16,4-6 0 0,-4 6 0 0,-7-6-142 0,0 0-29 0,0 0-5 15</inkml:trace>
  <inkml:trace contextRef="#ctx0" brushRef="#br1" timeOffset="49465.03">24148 11848 806 0,'0'0'72'0,"0"0"-58"0,0 0-14 0,0 0 0 0,0 0 187 0,0 0 34 15,0 0 7-15,0 0 2 0,0 0-112 0,0 0-22 16,0 0-5-16,0 0-1 0,0 0 17 0,-4 7 3 16,4-7 1-16,-3 6 0 0,-1 3-51 0,1-2-9 15,-1-1-3-15,0-6 0 0,1 6-26 0,3 0-6 16,-4 1 0-16,1-1-1 0,3 3-5 0,0 1-1 15,-4-7 0-15,4 9 0 0,0-5 0 0,0-7 0 16,0 0 0-16,4 6 0 0,-4 0-9 0,3 7 0 16,-3-13 0-16,0 0 0 0,4 3 0 0,-4-3 0 15,0 0 0-15,7 12 0 0,-7-12 0 0,0 0 0 0,0 0 0 0,0 0 0 16,0 0 0-16,0 0 0 16,0 0 0-16,14 0 0 0,-14 0 0 0,7-6 0 15,7 6 0-15,-7-6 0 0,4 0 31 0,-4 3 4 16,0-4 1-16,0 1 0 0,0 0-7 0,0-7-1 0,4 7 0 0,-8-4 0 15,4 4-28-15,0 0 0 16,-7 6 0-16,4-6 0 0,-4 6 0 0,7-7 0 16,-7 7 0-16,0 0-10 0,0 0 10 0,0 0 0 0,0 0 0 15,0 0 0-15,0 0 0 0,0 0 8 0,0 0-8 16,0 0 0-16,0 0 0 0,-4 7 0 0,1-7 0 0,-1 6 8 16,1 6-8-16,3-5 0 0,0-7 0 0,-4 9 0 15,4-3 0-15,0-6 0 0,0 7 0 0,4-1 0 16,-1 0 0-16,1 4 0 0,-1-4 0 0,-3-6 0 15,0 0 0-15,8 6 0 0,-8-6 0 0,7 6 0 0,3-6 0 16,-3 0 0-16,-7 0 0 0,11 0 0 16,-1 0 0-16,-3 0 0 0,-7 0 0 0,11-6 0 15,-4 6 0-15,0-6 0 16,0 3 0-16,0 0 0 0,0-7 0 0,0 4 0 0,7 6 0 0,1-6 0 0,-8-1 0 0,3 1 0 16,-3 0 0-16,0 3 0 0,0-4 0 0,-3 1 0 15,3 0 0-15,0 0 0 0,0 6 16 16,-7 0 3-16,0 0 0 0,0 0 0 0,0 0-19 0,0 0 0 15,0 0 8-15,0 0-8 0,0 0 8 0,0 0-8 16,0 0 12-16,0 0-12 0,0 0 15 0,0 0-4 16,7 6-1-16,0 0 0 0,-7-6-2 0,4 10-8 15,-4-4 12-15,0-6-4 0,3 12-8 0,1-5 0 16,-4-1 0-16,3 7 0 16,-3-4-33-16,7-3-9 0,-3 0-2 0</inkml:trace>
  <inkml:trace contextRef="#ctx0" brushRef="#br1" timeOffset="51761.54">24814 11902 1119 0,'0'0'49'0,"0"0"11"0,0 0-48 0,0 0-12 16,0 0 0-16,0 0 0 15,0 0 87-15,0 0 14 0,0 0 3 0,0 0 1 16,7 0 0-16,-7 0 0 0,0 0 0 0,0 0 0 0,0 0-65 0,0 0-14 15,0 6-2-15,0 3-1 0,0-9 17 0,-3 7 4 16,3-1 1-16,-7 6 0 0,3-5-21 0,1-1-4 16,3-6 0-16,-4 13-1 0,1-7-19 0,-1 3 0 15,4-9 0-15,-3 6 0 0,3-6 0 0,-4 7 0 16,4-7 0-16,0 0 0 0,0 0 0 0,0 0 0 16,0 0 0-16,0 0 0 0,0 0 0 0,0 0 0 15,0 0 0-15,0 6 0 16,0-6-165-16,0 0-37 0,0 0-7 0,0 0-2 0</inkml:trace>
  <inkml:trace contextRef="#ctx0" brushRef="#br1" timeOffset="51972.48">24850 11688 748 0,'0'0'67'0,"0"0"-54"0,3-6-13 0,4 0 0 0,-3 0 213 15,-4 6 40-15,3-10 8 0,-3 10 2 0,4-6-152 0,-4 6-31 16,0 0-5-16,7-6-2 0,-7 6-16 0,0 0-3 0,0 0-1 0,0 0 0 16,0 0-85-16,0 0-16 0,0 0-4 0,0 0-851 15</inkml:trace>
  <inkml:trace contextRef="#ctx0" brushRef="#br1" timeOffset="52447.95">24892 11873 936 0,'0'0'41'0,"0"0"9"0,0 0-40 0,0 0-10 0,0 0 0 0,0 0 0 16,0 10 76-16,-4-4 12 0,1 0 4 16,-1 1 0-16,4 5 4 0,-3-6 2 0,3 4 0 0,-4-4 0 15,1 7-54-15,3-7-12 0,0 0-1 16,0 7-1-16,0-10 20 0,3 9 4 0,1-5 1 0,-1-1 0 16,-3-6-37-16,7 0-7 0,-3 6-2 0,3 1 0 15,-7-7 44-15,11 0 9 0,3 0 2 0,3 0 0 16,-6 0-52-16,0 0-12 0,-1-7 0 0,-3 7 0 15,4-6 52-15,-4 6 7 0,0-6 1 0,0-1 1 16,-4 7-46-16,5-6-15 0,-5 0 8 0,1 3-8 16,-1-3 43-16,1-1 5 0,-4 1 0 0,0 6 1 15,3-6-27-15,1-1-6 0,-4 7 0 0,3-6-1 0,-3 6 10 0,0 0 3 16,0 0 0-16,0 0 0 16,0 0-45-16,0 0-9 0,0 0-2 0,0 0 0 15,0 0 53-15,0 0 11 0,0 0 1 0,0 0 1 0,0 0-30 0,0 0-8 16,0 0 0-16,-3 6 0 0,3-6 0 15,0 13 0-15,-4-7 0 0,4 4 0 16,4-4-29-16,-4-6-7 0,0 0-2 0,7 6 0 0,0 0 38 0,-4 1 0 16,8-7 0-16,-4 6 0 15,0-6-161-15,0 6-25 0,14-12-5 0,-7 6-1 16</inkml:trace>
  <inkml:trace contextRef="#ctx0" brushRef="#br1" timeOffset="53389.6599">25439 11547 403 0,'0'0'36'0,"0"0"-36"16,0 0 0-16,0 0 0 0,0 0 230 0,0 0 39 15,0 0 8-15,0 0 2 0,0 0-152 0,0 0-31 16,0 0-5-16,0 0-2 0,3 7 31 0,-6-1 5 16,3 10 2-16,0-4 0 0,-4 1-66 0,4 2-13 15,-3-2-2-15,-1 6-1 0,1-7-13 0,3 4-2 16,-4 3-1-16,1-7 0 0,3 7-4 0,-4-3-1 15,1-4 0-15,-1 1 0 0,1 2 6 0,3-2 1 16,-4-7 0-16,4 13 0 0,-4-9-31 0,4 2-21 16,-3 1 3-16,-1-1 1 0,1-2 27 0,-1 2 6 15,1-6 0-15,-1 7 1 0,1 3-27 0,-1-10-6 0,4 6 0 0,-3-5-1 16,-1 5 27-16,4-2 6 16,0-10 0-16,4 6 1 0,-4-6-65 15,3 6-12-15,-3-6-4 0,7 0 0 16,0 6 0-16,-7-6 0 0,0 0 0 0,11-6-614 15,-4 6-123-15</inkml:trace>
  <inkml:trace contextRef="#ctx0" brushRef="#br1" timeOffset="54377.45">25700 11873 1695 0,'0'0'37'0,"7"-6"8"0,0 0 2 0,-7 6 1 0,7-6-39 0,-3-1-9 0,-1 1 0 0,1 0 0 0,-1 0 112 16,-3 2 20-16,0-2 4 0,0 0 0 0,0 0-6 0,0-1-2 16,-3 1 0-16,3 6 0 0,0 0-102 0,-4-6-26 15,4 6 0-15,-3-7 0 0,-1 7 46 0,-3-6 4 16,3 6 1-16,-3 0 0 0,0 0-33 0,4 0-6 15,-4 6-2-15,0-6 0 0,0 7-10 0,-4-1 0 16,0-6 0-16,4 13 0 0,-3-7 0 0,-1 3 0 16,1-2-10-16,3 5 10 0,-4-6-9 0,4 7 9 0,0-1-8 15,3-2 8-15,1-4-16 0,3 7 3 16,-4-7 0-16,4 10 0 16,0-16-21-16,4 6-4 0,-4-6-1 0,7 6 0 0,0 0 39 0,0 1 0 15,0-1 0-15,0-6 0 0,0 0 0 0,4 0 0 16,-4 0 0-16,-7 0 0 0,7 0 0 0,3-6 0 15,-2 6 0-15,-1-7 0 0,0 7 11 0,0-6 9 0,0 0 3 0,0 3 0 16,-4-4-13-16,4-5-2 0,-7 12-8 0,4-6 12 16,3-1 5-16,-4 1 1 0,1 0 0 15,-4 0 0-15,4 2-9 0,-4 4-1 0,3-12-8 0,1 6 12 16,-4-1-2-16,0 7-1 0,0 0 0 0,0 0 0 0,3-6-9 16,-3 6 0-16,0 0-12 0,0 0 12 15,0 0-13-15,0 0 5 0,0 0 8 0,0 0-13 0,-3 6 1 0,-1 7 1 16,4-7 0-16,-3 4 0 0,3-4 11 15,-4 6 0-15,4-5-9 0,0-7 9 0,0 6 0 0,0 6 0 16,4-2 0-16,-4-10 0 0,0 6-9 0,0-6 9 16,0 0 0-16,7 6 0 0,-4 1 0 15,-3-7 0-15,0 0 0 0,0 0 0 0,0 0 0 0,11 6 0 16,-11-6 0-16,7 0 0 0,-7 0 0 16,7 0 0-16,3-6 0 0,1-1 0 0,-7 1 0 0,6 0 11 15,-3 3-11-15,0-7 10 0,-3 1 1 0,3 3 0 16,-4-1 0-16,4 1 0 0,0 0-2 0,-3 0 0 15,-1-1 0-15,1-2 0 0,-4 9-9 0,4-6 0 16,-4 6 0-16,0 0 8 0,0 0-8 0,0 0 12 16,0 0-12-16,0 0 12 0,0 0 0 0,0 0 1 0,0 0 0 15,-8 6 0-15,5-6-13 0,3 0-18 0,0 0 4 0,-4 9 1 16,-3-2 13-16,7-7-12 16,0 6 12-16,-3 0-12 0,-1 0 12 0,4-6 0 0,0 0 0 0,0 13 10 15,4-7-10-15,-4-6 0 0,0 0 0 0,3 10 0 16,1-4 0-16,-1 0 0 15,-3-6-8-15,7 6 8 0,-7-6 0 0,0 0 0 0,0 0 0 0,11 0 0 16,-11 0 11-16,7 0 6 0,0 0 2 0,0 0 0 16,4-6-19-16,-8 6 0 0,4-6 0 0,-7 6 0 15,7-3 9-15,-3-4-1 0,3 1-8 0,0 0 12 16,-7 6-12-16,4-6 11 0,-1-1-11 16,-3 7 10-16,0-6-10 0,0 6 10 0,4-6-10 0,-4 6 10 15,0 0-10-15,0 0 0 0,0 0 0 0,0 0 0 0,7-6 27 0,-7 6 0 16,0 0 0-16,0 0 0 15,0 0-44 1,0 0-9-16,0 0-2 0,0 0 0 0,0 0 28 0,0 6 0 0,0-6 0 0,0 12 0 16,0-12 0-16,0 0 0 0,0 7 0 0,0-7 0 0,0 0 0 0,0 6 0 15,0-6 0-15,0 9 0 0,0-9 0 16,0 7 0-16,0-7 0 0,7 6 0 0,-7-6-11 16,3 6 11-16,1 7-13 0,-1-7 5 15,4 0-76-15,-7-6-16 0,4 7-2 0,3-4-720 16,4 0-144-16</inkml:trace>
  <inkml:trace contextRef="#ctx0" brushRef="#br1" timeOffset="55170.97">26314 11560 288 0,'0'-6'25'0,"3"-1"-25"0,-3 1 0 0,0-7 0 16,0 7 376-16,-3-3 71 15,3-4 13-15,-4 7 4 0,4 0-269 0,-3-4-54 0,3 10-10 0,-4-3-3 16,1 0-65-16,3 3-14 0,0 0-2 0,-7-3-1 16,-1 3-22-16,1 3-5 0,7-3-1 0,-3 3 0 15,-4 0-18-15,0 0 0 16,3 4 0-16,1-1 0 0,-1 0 0 0,1 1 0 0,-4-1 0 0,0 6 0 16,3-2 0-16,-3 9 0 0,3-1 0 0,-3 4 0 15,4-3 55-15,-1 3 7 0,1-3 2 0,-1 9 0 16,-3-9-64-16,0 9-21 0,0-3 0 0,0 3 0 15,0-9 21-15,0 10 0 0,-4-4 0 0,4 3 0 16,-3-3 0-16,3 3 0 0,-4-3 0 0,4-3 0 0,0 3 17 16,0-3 2-16,0-3 0 0,0 3 0 0,0-3-19 15,3-7 0-15,-3 10 0 0,0-3 0 0,4-6 0 16,-1-1-14-16,1-2 2 0,-1 2 1 0,0-6 11 0,4 1 16 16,-3-1-4-16,3-6-1 0,0 0-19 0,0 0-4 15,0 0-1-15,0 0 0 0,0 0 0 0,0 0 0 16,0 0 0-16,3-6 0 15,-3-7-20-15,0 1-4 0,4-1-1 0,-4-3 0 16,4 4 38-16,-1-4 0 0,-3-3 0 0,4 1 8 16,-1 2-49-16,-3-3-11 0,0 0-1 0,0 4-1 15,0-4-20-15,0 0-4 0,-3 3-1 0,-1 4 0 0,4-1 50 0,-3 1 9 16,-1 2 3-16,0 4 0 0,-3-7 27 0,7 7 6 16,-3 0 0-16,3 6 1 0,0 0 17 0,0 0 3 0,0 0 1 0,0 0 0 15,0 0-16-15,0 0-3 0,0 0-1 0,7 6 0 16,-7-6-10-16,11 6-8 0,-1 1 9 15,1-1-9-15,-1 3 9 0,4-2-9 0,-3-4 8 16,3 0-8-16,0-3 0 0,4 6 0 0,-1-6 0 0,1-6 0 16,-4 6 45-1,4 0 7-15,-1-3 2 0,-2 0 0 0,6-4-18 0,-7-2-4 16,0 3-1-16,4-1 0 0,-8 1 1 0,1 0 0 0,-4 0 0 0,3-4 0 16,-6-2-1-16,3 5 0 0,-7-5 0 0,4 6 0 0,-4-4-6 15,0-2-1-15,-4 5 0 0,0-5 0 16,1 5-13-16,-4 7-3 0,0-6-8 0,7 6 12 15,-4-3 1-15,-6 3 0 0,3 0 0 0,0 0 0 16,-4 3-21-16,4 3-5 0,0 1-1 0,0-1 0 16,3 7 14-16,-3-4-9 0,4 0 9 0,-1 1-8 15,-3-4 20-15,7 7 5 0,0-7 1 0,0 6 0 0,0-2-18 0,0-4 0 16,4 7 0 0,-1-7 0-16,1 3-12 0,-1 1-7 0,4-1-1 0,0-3 0 0,0 1 20 0,-3-1 0 15,3 7 0-15,-3-7 0 16,3-3-41-16,0 3-2 0,0 0 0 15,-4 1 0-15,8-7 4 0,-4 6 1 0,-7-6 0 16,7 0 0-16,4 0-46 0,-1 0-10 0,1-6-2 0,-1-1-659 16,1 1-132-16</inkml:trace>
  <inkml:trace contextRef="#ctx0" brushRef="#br1" timeOffset="55584.6">26529 11773 1911 0,'0'0'42'0,"0"0"9"0,0 0 1 0,0 0 2 0,-4 9-43 0,4-9-11 0,0 0 0 0,-3 7 0 16,-1-1 65-16,-3 7 11 15,4-4 3-15,-1 0 0 0,1 1-22 0,-1-4-4 16,4-6-1-16,0 13 0 0,-3-1-33 0,3-2-7 0,-4-4-2 0,4-6 0 16,0 12-10-16,0-12 0 0,4 7 0 0,3 5 0 15,-4-6 0-15,1 1 0 0,-4-7 0 0,7 3 0 16,-7-3 53-16,7 6 9 0,0-6 2 0,-7 0 0 15,0 0-64-15,0 0 0 0,10 0-14 0,5 0 2 16,-8-6 12-16,3 6 12 0,1-3-2 0,-1 0-1 0,-3-1-9 0,0-2 0 16,-3 0 0-16,3 0 0 0,0-1 0 0,0 7 8 15,-3-6-8-15,3 0 0 0,0 6 8 16,-7 0-8-16,0-6 8 0,0 6-8 0,7-7 0 0,-7 7 0 16,3-3 0-16,-3 3-11 0,4-6 11 0,-4 6 0 15,0 0 0-15,0 0 0 16,0 0 29-16,-4-6 8 0,1 6 2 0,3 6 0 0,-7-6-24 0,7 0-5 15,0 6-1-15,-4-6 0 0,1 6 6 0,-1-2 1 16,4 2 0-16,-3 0 0 0,3 0-25 0,0-6-5 16,3 7-1-16,-3-7 0 0,4 12 5 0,-4-6 1 15,3 4 0-15,-3-10 0 16,0 0-90-16,11 6-17 0,-11-6-4 0,10 6-1001 0</inkml:trace>
  <inkml:trace contextRef="#ctx0" brushRef="#br1" timeOffset="56363.42">26896 11836 1267 0,'3'-6'112'0,"-3"2"-89"0,0 1-23 0,4 0 0 0,-1-3 247 0,-3 0 45 0,0-1 8 0,0 1 3 16,0 6-178-16,0 0-35 0,0 0-7 0,0 0-2 15,0 0-31-15,0 0-6 0,0 0-2 0,-7 0 0 16,0 0-34-16,0 0-8 0,-3 6 0 0,3 1 0 15,-4-1 0-15,0 0 0 0,1 4-10 0,-1-4 10 0,4 6 16 0,0-5 8 16,0 5 3-16,0-2 0 16,3-4-51-16,4 6-9 0,-3-5-3 0,6-1 0 15,8 6 26-15,-4-5 10 0,0-4-8 0,0 3 8 0,4 0-24 0,-1 1 0 16,-3-7 0-16,0 0 0 0,1 0 40 0,2 0 9 16,-3 0 2-16,0-7 0 0,0 7 8 0,0-6 1 15,0 6 1-15,4-9 0 0,-7 2-29 16,3 1-8-16,0-6 0 0,0 5 0 0,3-5 8 0,-3 2 1 15,0-8 0-15,0 5 0 0,4-3 11 0,-4-2 1 16,4-1 1-16,-1 3 0 0,1-9 9 0,-1 6 1 16,5-3 1-16,-5 3 0 0,4-3-33 0,0-3 0 15,0 10 0-15,-3-4 0 0,3 0 0 0,0 0 0 16,-7-3 0-16,4 10 0 0,3-4 0 16,-7-3-17-16,0 7 1 0,0 2 1 0,-7 4 15 0,4 0-9 15,-4 6 9-15,0 0-8 0,0 0 8 0,0 0 0 16,-4 6 0-16,-3 0 0 0,0 4 11 0,-4 2 7 0,4 7 2 15,0-3 0-15,-3-4-20 0,-1 7 0 0,4-3 0 16,0 3 0-16,0-1 0 0,3-2 0 16,-3 3 0-16,4 0 0 0,-1-4-15 0,-3-2-6 0,7 9-2 15,-3-10 0-15,-1 7 23 0,4-3 0 0,0-4 0 0,0 1 0 16,-3 0 0-16,3 5 0 0,0-8 0 0,3 2 0 16,-3-5 14-16,4 5 7 0,-1-6 2 0,1 4 0 15,-1-10-23-15,4 6 0 0,0 0 0 0,1-6 0 16,2 0 0-16,1 0 0 15,-1 0 0-15,1 0 0 0,3-6-17 0,0 0-8 0,0 0-2 0,0 2 0 16,0-8 27-16,1 6 0 0,-1-7 12 0,-4 1-4 0,4 2 3 0,-3-2 1 16,3-1 0-16,-3 0 0 0,-4-2-3 15,3 2 0-15,-3-6 0 0,0 7 0 16,-3-4-9-16,-1 4 0 0,1-1 0 0,-4 4 0 0,3 2 0 0,-3-5 0 16,-3 12 0-16,3 0 0 15,0 0 0-15,0 0 0 0,0 0 0 0,-11 0 0 0,4 6 0 0,0 7 0 16,-3-4 0-16,3 4 0 0,-4-1 15 15,4 1 4-15,-4 2 1 0,4-2 0 0,4 0-32 0,-1 2-7 16,1-2-1-16,3-1 0 0,0 7 31 0,0-3 5 16,3-4 2-16,1-5 0 0,-1 8-29 0,4-8-5 15,4 5-2-15,0-6 0 0,-1 1 26 0,4-1 6 16,-3 6 1-16,6-5 0 16,-2-4-90-16,-1 3-17 0,0 0-4 0,0-6-784 15,0 0-156-15</inkml:trace>
  <inkml:trace contextRef="#ctx0" brushRef="#br1" timeOffset="58193.6">11698 12852 1105 0,'0'0'48'0,"4"-6"12"0,-4 6-48 0,0 0-12 0,3-7 0 0,-3 7 0 0,0 0 114 0,0 0 21 15,4-6 4-15,-4 6 1 16,0 0-13-16,0 0-3 0,0 0 0 0,0 0 0 16,0 0-40-16,0 0-8 0,0 0-1 0,0 0-1 15,0 0-7-15,0 0-2 0,0 0 0 0,0 0 0 16,0 0-16-16,0 13-3 0,0-7-1 0,0 6 0 0,0-2-29 0,0 2-7 16,0 7-1-16,0-6 0 0,-4 2-8 0,4-2 8 15,0 3-8-15,0-4 8 16,0 7-8-16,0-7 0 0,0 4 0 15,0-3 0-15,0-1 0 0,0 7 0 0,0-10 0 0,0 4 0 0,0-7 0 16,0 1 0-16,0 5 0 0,0-12 0 0,0 0 0 0,0 9 0 16,0-2 0-16,0-7 0 0,0 0 8 0,0 0 0 15,0 0 0-15,0 0 0 0,0 0 14 0,0 0 2 16,0 0 1-16,0 0 0 0,0 0-33 0,0 0-8 16,0 0 0-16,0 0-1 0,0 0 17 0,0 0 0 15,0 0 0-15,0-10 0 0,0 4 0 0,0-6 0 16,0 5 0-16,0-5 0 0,0 2 0 0,0-2 0 15,0-1 0-15,0 1 0 0,0-1-10 0,0 4 2 0,0-10 0 16,-3 6 0-16,3 4 8 0,0-10 0 0,0 7 0 0,0-1 0 16,0 4 0-16,0-4 0 15,0 1 0-15,0-1 0 0,0 4 0 0,0-1 0 0,0 1 0 0,3-4 0 16,-3 1 0-16,0 2 0 0,4-2 0 16,-4 5 0-16,3 1 0 0,-3 0 0 0,4 0 0 0,-4 6 0 15,0 0 0-15,0 0 0 0,0 0 8 0,0 0-8 16,3-7 0-16,4 4 0 0,-7 3 0 15,7 0 0-15,4 3 0 0,-4-3 0 0,0 0 0 0,0 0 0 16,0 0 0-16,0 0 0 0,0 0 0 0,0 7 0 16,-3-7 0-16,3 6 0 0,-7-6 0 0,3 6 0 15,-3-6 0-15,4 6 0 0,-4 1 0 0,0 5 0 16,0-12 11-16,0 3-3 0,0 10 0 0,0-13 0 16,0 0-8-16,-4 6 0 0,1 1 0 0,3-7 0 0,0 0 0 0,-7 6 0 15,3 6 0-15,4-12 0 0,0 0 0 0,-7 7 0 16,0-4 0-16,4 3 0 15,3-6 0-15,-7 6 0 0,0-6 0 0,0 7 0 0,7-7 0 0,-4 6 0 16,4-6 0-16,0 0 0 16,-4 6-24-16,4-6-6 0,0 0-2 0,0 0 0 15,0 0-128-15,0 0-25 0,0 0-6 16,0 0-825-16</inkml:trace>
  <inkml:trace contextRef="#ctx0" brushRef="#br1" timeOffset="58883.06">11973 12767 403 0,'0'0'36'0,"0"0"-36"16,0 0 0-16,0 0 0 0,0 0 280 0,0 0 50 0,0 0 10 0,0 0 1 15,0 0-178-15,0 0-36 0,0 6-7 0,0-6-2 16,-3 7-39-16,3 5-8 0,0-6-2 0,0 10 0 15,0-10-11-15,0 7-2 0,0 0-1 0,0 2 0 16,0-5-29-16,0-1-6 0,3 4 0 0,-3 5-1 16,-3-2-10-16,3-3-1 0,0 5-8 0,0-2 12 15,3-3 15-15,-3 5 2 0,4-2 1 0,-1-3 0 16,1-1-30-16,-4 4 0 0,0-4 0 0,0 1 0 16,7-7 0-16,-7-6 0 0,0 7 0 0,0-7 9 15,0 0-1-15,0 12 0 0,0-3 0 0,0-9 0 16,0 0-8-16,0 0 12 0,0 0-12 0,0 0 12 0,0 0-12 0,0 0 0 15,3 7 0-15,-3-7 0 0,-3 6 8 0,3-6 0 16,0 0 0-16,0 0 0 16,0 0 55-16,0 0 10 0,-4 0 3 0,1-6 0 15,-1 6-97-15,1-7-19 0,-1 1-4 0,1-3-1 16,3 3 45-16,-4-7 20 0,1 7-2 0,-1-4 0 0,4 1-18 0,0-1 10 16,0-2-10-16,0-1 8 0,0-2-8 0,-3-4 0 15,3 6 0-15,3 1 0 0,-3-4 0 0,4-3 0 16,-1 7 0-16,-3-4 0 0,4-3 0 0,-1 4 0 15,-3 2 0-15,7-6-11 0,-3 7 11 0,-1 2 0 16,1-2 0-16,-4 5 0 0,3-5 0 0,1 6 0 0,-4 6 0 0,0 0 0 16,7-7 0-16,0 4-10 15,-7 3 10-15,11 0 0 0,-4 0-9 0,3 0 9 16,-10 0 0-16,7 0-9 0,4 3 9 0,-4 4 0 16,4-7 0-16,-4 6 0 0,-7-6 0 0,0 0 9 0,0 0 0 15,7 6 0-15,-7-6-9 0,0 0-11 0,7 6 3 0,-7-6 0 16,3 7 8-16,-3-1 0 0,4 0 0 0,-8-3 0 15,4 4 11-15,-3-1-3 0,-1 7 0 0,1-7 0 16,-4 0-8-16,0 0-14 0,0 1 3 0,-4 2 1 16,4-9 10-16,0 6-8 0,0 1 8 0,0-1-8 0,3-6 8 15,-3 6 0-15,4-6 0 0,-4 0 0 16,7 0 0-16,0 0 0 0,0 0 0 0,0 0 0 16,-4 0-22-16,4 0 1 0,0 0 0 0,0 0 0 15,0 0-100-15,4-6-20 0,3 6-4 16,0-6-611-16,3-1-123 0</inkml:trace>
  <inkml:trace contextRef="#ctx0" brushRef="#br1" timeOffset="59363.11">12323 12598 1094 0,'0'0'48'0,"0"0"11"0,0 0-47 0,0 0-12 15,0 0 0-15,0 0 0 0,0 0 258 0,0 0 50 16,0 0 9-16,0 0 3 0,0 0-207 0,0 0-41 15,-8 6-8-15,5-6-1 0,-1 6-20 0,1 1-4 16,-4-1-1-16,7-3 0 0,0-3 1 0,-4 13 0 16,1-7 0-16,3 0 0 0,-4 10-18 0,4-10-3 15,-3 7-1-15,3-1 0 0,0 7-4 0,-4-10-1 0,4 10 0 16,0-6 0-16,0 2-12 0,0 4 11 16,0-6-11-16,-3 2 10 0,-1 4-10 0,4-6 0 15,0 6 0-15,0-10 0 0,0 4 0 0,0-1 0 0,0-2 0 0,0-4 0 16,0 0 0-16,0-6 0 0,0 0 0 15,0 13 0-15,0-13 0 0,0 0-9 0,0 0 0 0,0 0 0 16,0 0-22-16,0 0-4 0,0 0-1 16,0 0 0-16,0 0-23 0,0 0-5 0,0 0 0 15,0 0-1-15,0 0 2 0,0 0 1 0,-3-7 0 0,-1 1 0 16,-3 0 14-16,3 6 4 0,1-6 0 16,-1 2 0-16,1-8 44 0,-4 12 8 0,3-6 3 0,4-1 0 15,0 7 37-15,-3-6 7 0,-1 0 1 0,4 6 1 16,0 0 10-16,0-3 1 0,0 3 1 0,4-7 0 0,-4 7-15 15,0 0-3-15,3-12-1 0,-3 12 0 0,7 0-17 0,0-6-3 16,0-1-1-16,-7 7 0 16,8 0-13-16,-8 0-2 0,7-6-1 0,3 6 0 0,1 0-13 15,-4-6 0-15,3 6 0 0,5-7 0 0,-5 7 0 0,4-3 0 16,0 0 0-16,0 0 0 16,1-3-40-16,2-1-2 15,4 1 0-15,1 0 0 0,-1 0-167 0,-4-1-34 0</inkml:trace>
  <inkml:trace contextRef="#ctx0" brushRef="#br1" timeOffset="60044.67">12852 12852 576 0,'0'0'51'0,"0"0"-41"0,0 0-10 0,0 0 0 16,0 0 276-16,0 0 52 0,0 0 12 0,0 0 1 15,0 0-158-15,0 0-32 0,0 0-7 0,7-6 0 0,-7 6-54 0,0 0-10 16,10-7-3-16,-10 7 0 16,11 0-38-16,-4 0-8 0,-7 0-2 0,11 0 0 15,-4 0-21-15,-7 0-8 0,7 0 0 0,3 0 9 16,-3 7-9-16,4-7 0 0,-4 6 0 0,4-6 0 15,-4 0-48-15,3 0-3 0,-3 0 0 0,4 0-719 16,-1 0-144-16</inkml:trace>
  <inkml:trace contextRef="#ctx0" brushRef="#br1" timeOffset="60549.98">13557 12632 1105 0,'0'0'48'0,"0"0"12"0,0 0-48 0,0 0-12 0,0 0 0 0,0 0 0 16,0 0 128-16,-3 0 24 0,3 0 5 0,0 0 1 15,0 0-42-15,0 0-9 0,-7 7-2 0,7-7 0 16,-4 6-25-16,1-6-6 0,-1 6-1 0,4 7 0 0,-3-4-17 0,3-3-3 16,-4 7-1-16,4-1 0 0,0 4-19 0,0-3-4 15,0 5-1-15,-4-2 0 0,4-3 4 0,-3 5 0 16,3 1 0-16,0-3 0 0,-4-3-20 0,4 5-4 16,0-8-8-16,0 2 12 0,-3 1-12 0,3-7 0 15,3 7 0-15,-3-10 0 0,0 9 0 0,-3-5 0 16,3-1 0-16,0-6 0 0,0 0 0 0,0 0 0 15,0 0 0-15,0 0 0 0,0 0 0 0,0 0-13 16,0 0 4-16,0 0 1 16,0 0-120-16,0 0-24 0,0 0-5 0,0 0-551 15,0 0-111-15</inkml:trace>
  <inkml:trace contextRef="#ctx0" brushRef="#br1" timeOffset="60999.64">13349 12704 691 0,'-3'-6'61'0,"-1"0"-49"0,4 0-12 0,0 6 0 0,0 0 184 16,0 0 35-16,0 0 6 0,-3-7 2 15,3 1-87-15,0 6-18 0,0-9-3 0,0 9-1 16,0-7-40-16,0 7-8 0,0 0-2 0,7-6 0 15,0-6-12-15,0 5-4 0,0 1 0 0,0 3 0 16,3-3-12-16,1 2-4 0,-4 1 0 0,4-3 0 0,-1 6-19 0,4 0-4 16,-3 0-1-16,3 0 0 0,0 0-12 0,0 6 0 15,0-3 0-15,-3 1 0 0,3 2 9 0,0-6-9 16,-3 3 8-16,3 3-8 0,-4 1 0 16,1-1 0-16,3-6 0 0,-3 12 0 0,-4-5 0 15,-7-7 0-15,0 0 0 0,7 6 8 0,-7-6-8 0,7 3 8 16,-7-3-8-16,3 13 8 0,-3-1 0 0,-3-6-8 15,-4 7 12-15,0-4-4 0,0 4-8 0,0-7 0 16,0 7 0-16,-4-4 0 0,0-3 0 0,1 1 0 16,-1-1 10-16,1 0-10 0,-1 0 0 0,0-6 0 15,4 7 0-15,0-7 0 0,0 0 0 0,0 0 0 16,-3 0 0-16,10 0 0 0,0 0 0 0,0 0 0 0,0 0 0 0,0 0 10 16,0 0-21-16,0 0-4 0,0 0-1 0,0 0 0 31,0 0-53-31,0 0-11 0,-7 0-3 0,7 0-625 0,0 0-126 0</inkml:trace>
  <inkml:trace contextRef="#ctx0" brushRef="#br1" timeOffset="61455.38">13758 12864 1328 0,'0'0'59'0,"0"0"12"0,0 0-57 0,0 0-14 15,0 7 0-15,0 2 0 0,0-9 124 0,0 6 23 16,0 1 4-16,0-7 1 0,0 12-56 0,-3-2-12 16,3 2 81-16,0-12-111 0,0 13-6 15,-4-7 0-15,4-6-1 0,4 6-21 0,-4-6-4 16,0 13-1-16,0-13 0 0,0 0-5 0,0 0-2 15,0 0 0-15,0 0 0 0,0 0 22 0,0 0 4 16,0 0 0-16,0 0 1 0,0 0 7 0,0 0 0 16,3-3 1-16,1-7 0 0,-1 4-29 0,1 0-5 15,-4-1-2-15,0 1 0 0,3 0-13 0,-3 3 9 16,0-10-9-16,0 7 8 0,0 0-8 0,0-1 0 0,0 1 0 0,0 0 0 16,-3-1 0-16,3-2 0 15,0 3-10-15,0 0 10 0,3-1-12 0,-3 7 3 16,0-6 1-16,0 6 0 0,0 0 8 0,0 0-8 0,4-13 8 15,-4 13-8-15,0 0 8 0,7 0 0 0,-7 0-9 0,11-3 9 16,-1 3-11-16,-3 0 3 0,4 0 0 0,-1 0 0 31,-3 0-24-31,1 3-4 0,2-3 0 0,1 0-1 16,-1 0-30-16,-3 7-5 0,4-7-2 0,-1 0 0 0,-2 0-107 0,2 0-22 0,-3 0-4 16</inkml:trace>
  <inkml:trace contextRef="#ctx0" brushRef="#br1" timeOffset="61946.46">14115 12811 633 0,'0'0'56'0,"0"0"-44"0,0 0-12 0,3-6 0 0,4-1 168 0,-7 7 31 15,4-6 6-15,-4 6 2 0,3-6-55 0,-3 6-12 16,0 0-1-16,4-6-1 0,-4 6-21 0,0 0-4 16,0 0-1-16,0 0 0 0,0 0-39 0,0 0-8 15,-7-7-1-15,7 7-1 0,-7-3-20 0,-4 6-4 16,1 4-1-16,-1-1 0 0,0 0-15 0,1 0-3 15,-4 1-1-15,3 5 0 0,0-2-10 0,4 2-1 16,-3-5-8-16,-1 5 12 0,4-3-12 0,4-2-10 16,-4 5 2-16,3-5 0 0,1 5 8 0,3-2 0 15,0-10 0-15,0 6 0 0,0-6 0 0,0 0 0 16,0 12 0-16,0-12 0 0,7 7 0 0,-4 5 0 16,-3-12-8-16,11 6 8 0,-1 1 0 0,-10-7 0 15,7 3 0-15,0-3 0 0,4 0 16 0,0 0 3 0,-1-3 0 16,1-4 0-16,-4 1 5 0,3 0 0 0,-3 0 1 15,1-1 0-15,2-5 5 0,1 6 1 0,-4-4 0 16,-4-2 0-16,4 5-9 0,0-5-2 0,0 2 0 16,-3-2 0-16,-1 6-4 0,1-1 0 0,-4 1-1 0,0 6 0 15,0 0-15-15,0 0 9 0,0 0-9 16,0 0 8-16,0 0-8 0,0 0 0 0,0 0 0 0,0 0 0 16,-4 6 0-16,1 1 0 0,-1-1 0 0,4 6-11 15,0-5 11-15,0 2 0 0,0-3 0 0,0 1-8 16,0-7 8-16,4 6 0 0,-4-6 0 0,0 12 0 15,0-12 0-15,7 7-10 0,-7-7 10 0,0 0 0 16,7 3-21-16,0 3 2 0,-7-6 1 0,11 6 0 16,-11-6-102-16,7 7-21 0,7-7-4 0,-7 0-1048 15</inkml:trace>
  <inkml:trace contextRef="#ctx0" brushRef="#br1" timeOffset="62452.82">14541 12717 691 0,'0'0'61'0,"-3"0"-49"0,-4 0-12 0,3 0 0 16,-3 0 241-16,0 0 46 0,0-3 9 16,0 3 1-16,0-3-97 0,-3-4-19 15,2 7-4-15,1 0-1 0,-3-6-65 0,3 6-14 0,0 0-2 0,-4 0-1 16,8 0-46-16,-8 0-8 0,7 0-3 0,1 0 0 16,-4 0-12-16,7 0-2 0,0 6-1 0,-4 4 0 31,1-4-43-31,6 0-9 0,1 1-2 0,-4 5 0 0,3-6 32 0,1 7 0 0,3-4 0 0,-3 4 0 0,3-7 0 0,0 7 0 15,-4-1 0-15,4-2 0 16,0-4 0-16,0 7 0 0,0-7 0 0,-3 6 0 16,-4-12 0-16,11 10 0 0,-8-4 0 0,-3-6 0 0,7 13 0 15,-7-13 0-15,0 0 0 0,7 6 0 0,-7-6 0 16,4 12 0-16,-4-12 0 0,0 0 0 16,0 0 0-16,0 0 13 0,0 10-1 0,0-10 0 0,0 0-12 0,-7 6 8 15,7-6-8-15,-4 6 0 0,-6 1 12 0,6-7-4 16,-3 6-8-16,0-6 12 0,0 0 7 0,0 0 1 15,0 0 0-15,3 0 0 0,-3-6-11 0,4 6-1 16,-4 0-8-16,3-7 12 0,-3 7-12 0,3 0-8 16,1 0 8-16,3 0-13 15,0 0-39-15,0 0-8 0,0 0-2 0,0 0 0 16,0 0-133-16,0 0-26 0,0 0-6 0,0 0-772 0</inkml:trace>
  <inkml:trace contextRef="#ctx0" brushRef="#br1" timeOffset="62924.49">14566 12899 979 0,'0'0'43'0,"0"0"9"16,0 0-41-16,0 0-11 0,7-6 0 0,-7 6 0 0,11 0 235 0,-4-7 45 0,0 7 8 0,-7 0 3 0,3 0-171 0,5-6-33 15,-8 6-7-15,7 0-2 16,3-6-5-16,-3 3-1 0,0-1 0 0,0 1 0 16,0-3-9-16,0 0-3 0,0-7 0 0,1 7 0 15,-1 0-6-15,0-4-2 0,0-2 0 0,-4 5 0 0,1-5-11 0,-1 6-2 16,1-4-1-16,-1-2 0 0,1 5-13 0,-4-5-2 16,3 6-1-16,-6-1 0 15,3 7-11-15,0-6-3 0,-4 0 0 0,1-4 0 0,3 10-8 0,-4 0 0 16,-6 0 0-16,3 0 0 0,0 7 0 15,0-1 0-15,-4 0 0 0,4-3 0 0,-4 10 0 0,1-1 0 16,-1 1-11-16,1 3 11 0,-1-4-8 0,0 1 8 16,4 2-8-16,0-2 8 0,0 0 0 0,0 2 0 15,4-5 0-15,3-1-8 16,0 4 8-16,3-7 0 0,1 6 0 0,-1-2-8 0,1-4 8 0,3 0 0 16,0 1 0-16,3-1-8 0,1-6 8 0,0 6 0 15,-1-6 0-15,4 0-8 0,0 0 8 0,1 6 0 0,-5-6 0 16,1-6-8-16,3 6-7 0,-4 0-1 0,1 0 0 15,0-6 0 1,-1 6-20-16,1 0-4 0,-4-6 0 0,3 6-1 16,-3-7-152-16,0-5-31 0,1 9-5 0,-1-4-849 0</inkml:trace>
  <inkml:trace contextRef="#ctx0" brushRef="#br1" timeOffset="63319.46">14880 12773 1558 0,'-3'0'69'0,"3"0"15"0,-4 0-68 0,4 0-16 0,0 0 0 0,0 0 0 15,-3 0 159-15,3 0 28 0,0 0 5 0,0 0 2 0,0 0-98 0,0 0-19 16,0 7-4-16,-4-7-1 0,1 6-12 0,3 0-4 16,-4-6 0-16,4 6 0 15,-4 1-35-15,1 5-7 0,-1-9-2 0,1 10 0 0,-1-7 0 0,1 7 0 16,-1-4 0-16,1 1 0 16,-1-1-12-16,4-3 0 0,0 7 0 0,0-7 0 0,0 7 0 0,0-13 0 15,4 9 0-15,-4-9 0 0,0 0 0 0,7 6 0 16,3 1 0-16,-3-1 0 0,-7-6 9 0,11 0-1 15,-4 0 0-15,4-6 0 0,-4 6 8 0,0 0 0 16,0-7 1-16,0 7 0 0,3-6 3 0,-2 0 0 16,-1 3 0-16,-4-4 0 0,4-5 8 0,0 6 1 15,0-1 1-15,0 1 0 0,0 0-8 0,0-4-2 16,1 4 0-16,-5-6 0 0,4 5-8 0,-3 1-3 16,3 0 0-16,-4-1 0 0,1 4-9 0,-4 3 12 15,0 0-12-15,0 0 12 0,3-3-12 0,-3 3 0 0,0 0 0 0,7 0 0 16,-7 0 0-16,4 6 0 15,-1 1 0-15,4-1 0 0,-7 0 0 0,4 7 0 0,-1-4-11 16,1 1 11-16,3-1-16 0,0-3 1 0,-3 7 1 16,-1-7 0-1,4 0-103-15,0 1-21 0,-3-4-4 0,-1 3-1107 16</inkml:trace>
  <inkml:trace contextRef="#ctx0" brushRef="#br1" timeOffset="64341.96">15395 12466 1371 0,'0'0'60'0,"0"0"14"0,0 0-59 0,0 0-15 0,0 0 0 0,0 0 0 0,-7 3 129 0,0-3 23 16,7 0 5-16,-3 3 1 0,-4 4-52 15,-1-1-10-15,1 0-3 0,4 0 0 0,-4 1-24 0,3 5-5 16,-3-2 0-16,4 2-1 0,-1-6-8 0,1 7-2 16,-1 3 0-16,4-4 0 0,-3 1-1 0,-4 2-1 15,3 4 0-15,0-6 0 0,1 12-20 0,-1-9-4 16,-3 9-1-16,4-3 0 0,3-4-12 0,-4 4-2 15,1-3-1-15,3 0 0 0,-4-3-11 0,4-4 0 16,0 1 9-16,0 2-9 0,4-8 0 0,-4 5 0 16,3-5 0-16,-3-1 8 0,0-6-8 0,0 0 0 15,0 0 8-15,0 0-8 0,0 0 0 0,0 0 0 16,0 0 0-16,0 0 0 16,0 0-32-16,0 0-2 0,0 0 0 0,0 0 0 15,0 0-41-15,0 0-8 0,7-6-1 0,-7 6-1 0,4-7-21 16,-1-5-4-16,-3 12-1 0,0-7 0 15,0 1 8-15,-3-3 2 0,-1 3 0 0,1-1 0 16,-4 1 40-16,-4 0 8 0,4-1 1 0,-3 4 1 0,3 0 38 0,-1 0 13 0,-2-3-9 16,10 6 9-16,-7 0 17 0,0 0 9 0,-4 0 2 0,11 0 0 15,0 0 21-15,0 0 5 0,0 0 1 0,0 0 0 0,0 0 7 16,0 0 2-16,0 0 0 0,0 0 0 16,0 0-5-16,0 0-1 0,0 0 0 0,0 0 0 0,0 0 3 15,0 0 1-15,7 0 0 0,0 0 0 0,-7 0-15 0,7 0-3 16,4 0-1-16,0 0 0 0,-4 0-21 15,3 0-4-15,1 0-1 0,-4 0 0 0,3 0-17 16,1 0 10-16,-4-7-10 0,4 7 8 0,-1 0-8 16,4 0 0-16,-3 0 0 0,-1 0 8 15,5-6-57-15,-5 6-12 0,4-6-3 0,-3 6 0 16,3 0-188-16,0-6-37 0,4-1-8 16,-4 4-2-16</inkml:trace>
  <inkml:trace contextRef="#ctx0" brushRef="#br1" timeOffset="64787.56">15663 12751 1454 0,'0'0'64'0,"0"0"14"0,0 0-62 0,7-6-16 0,-7 6 0 0,4-6 0 0,-1 0 162 0,-3 6 30 16,0 0 5-16,0 0 2 0,0 0-71 0,0 0-13 0,0 0-3 0,0 0-1 16,0 0-47-16,-7-7-8 15,7 7-3-15,-3 0 0 0,-8 0-26 0,4 7-6 0,0-7-1 0,0 6 0 16,-3 0-20-16,2 0 8 0,1 7-8 0,-3-7 0 15,6 4 0-15,-3-4 0 0,0 0 0 0,0 7 0 16,4-4 0-16,-4-3 0 0,7 1 0 0,-4 5-8 16,4-5 8-16,0-7 0 0,-4 6 0 0,4-6 0 15,0 0 0-15,4 12-8 0,-4-12 8 0,4 10-8 0,-4-10 8 0,0 0 0 16,0 0-9-16,7 6 9 0,-7-6 0 0,0 0-9 16,10 0 9-16,1 0 0 0,-4 0 0 0,0 0 0 15,3-6 0-15,-2 3 0 16,2-4 0-16,-3 1 0 0,0 0 0 0,0 0 0 0,-3-1 12 0,3 1-1 15,-4 0 0-15,4-1 0 16,-3 4-11-16,-4 3 0 0,3-6 0 0,-3 6 0 0,0 0 20 0,0 0 9 16,0 0 2-16,0 0 0 0,0 0-31 0,0 0 0 15,0 0 0-15,0 0 0 0,0 0 0 0,0 0 0 16,0 0 0-16,0 0 0 0,0 9 0 0,0-2-15 16,-3-1 2-16,6 0 0 0,-3-6 21 0,0 7 4 15,4 5 0-15,3-6 1 16,-3 1-37-16,3 2-7 0,0-9-1 0,0 6-1 15,0 1-27-15,3-7-4 0,-10 0-2 16,11 6 0-16,3-6-129 0,-3-6-25 0,3 6-6 0,-4 0-1 0</inkml:trace>
  <inkml:trace contextRef="#ctx0" brushRef="#br1" timeOffset="65435.17">16016 12497 1839 0,'0'0'40'0,"0"0"9"0,0 0 2 0,0 0 1 0,-7 7-42 0,4-7-10 0,-5 0 0 0,8 0 0 15,-3 9 94-15,3-9 17 0,-7 3 3 0,7-3 1 16,-4 7-66-16,4-7-13 0,0 0-2 0,-3 3-1 16,3-3 8-16,0 0 2 0,-4 6 0 0,-3 0 0 15,7-6-27-15,-3 6-6 0,-1 1-1 0,1 5 0 16,-1-2 3-16,4 2 0 0,-3 1 0 0,-1 2 0 0,1-2-12 0,-1 0 0 15,-3 5 0-15,3-2 0 0,1 3 0 0,-1 0 0 16,4-4 0-16,-3 4 0 16,-1 3 28-16,4-9 3 0,0 5 1 0,-3-2 0 0,3-3-32 0,0-1 0 15,0-5 0-15,0 5 0 16,0-3-20-16,0-2-9 0,0-1-3 16,0-6 0-16,-4 6 20 0,4-6 3 0,0 0 1 0,0 0 0 15,0 0-45-15,0 0-9 0,0 0-2 0,-7 7 0 16,0-7-12-16,0 0-4 15,7 0 0-15,-7-7 0 0,0 7 6 0,-4 0 1 0,4-6 0 0,0 6 0 16,-3-6 33-16,3 3 8 0,-4-4 0 0,4 1 1 16,3 0 56-16,1 0 11 0,-1-1 3 0,1-5 0 0,6 5-8 15,-3 1-2-15,-3-3 0 0,6-4 0 0,1 7 9 0,-1 0 2 16,1-1 0-16,3 4 0 0,0 0-18 0,0-6-3 16,4 9-1-16,-4-7 0 0,0 1 28 0,3 6 6 15,1 0 0-15,0 0 1 0,-1-6 0 0,1 6 0 16,-1 0 0-16,1 0 0 0,0-6 3 0,-4 6 0 0,3 0 0 15,-3 0 0-15,4 0-20 0,-4 0-3 0,0 0-1 16,-7 0 0-16,0 0 6 0,7 0 1 0,-3 6 0 0,3-6 0 16,-4 6-23-16,1 0-4 0,-4-6 0 0,3 7-1 15,1 2-11-15,-4-3 8 0,0-6-8 0,3 7 8 16,-3 5 0-16,0-6 0 0,0 7 0 0,0-4 0 0,0-9-8 16,-3 7 0-16,3 5 0 0,-4-5 8 15,1-1-8-15,3 6 0 0,-4-2 0 0,4-10 0 16,-3 6-9-16,-1 7-4 0,4-13-1 0,0 6 0 31,0-6-54-31,0 0-12 0,0 0-1 0,0 0-1 0,0 0-126 0,0 0-26 0,0 0-5 16,7 0-422-16,0-6-85 0</inkml:trace>
  <inkml:trace contextRef="#ctx0" brushRef="#br1" timeOffset="65586.72">16129 12563 1861 0,'0'0'40'0,"0"-6"9"15,-4 0 2-15,1-1 2 0,3 1-42 0,-4 0-11 0,1 6 0 0,3 0 0 0,0 0 105 0,0 0 19 16,0 0 4-16,0 0 1 0,0 0-61 0,0 0-12 16,0 0-2-16,0 0-1 0,0 0-53 0,7 6 0 0,0 0-8 15,0 1 0 1,-3-1-148-16,3 0-28 0,3 1-7 0,-3 2-1 0</inkml:trace>
  <inkml:trace contextRef="#ctx0" brushRef="#br1" timeOffset="66023.67">16284 12745 691 0,'0'0'61'0,"0"0"-49"0,0 0-12 0,0 0 0 16,0 0 201-16,0 0 38 0,0 0 7 0,0 0 2 16,0 0-100-16,0 0-20 0,0 0-4 0,0 0-1 15,0 0-50-15,0 0-9 0,0 0-3 0,0 0 0 16,0 0-11-16,0 0-2 0,0 0-1 0,0 0 0 15,0 0 1-15,0 0 1 0,-3 0 0 0,-1 6 0 0,-3-6-2 0,4 7-1 16,-4-1 0-16,3 0 0 16,-7-3-22-16,1 4-4 0,-1-1 0 0,1 0-1 0,-1 0-19 15,0 7 0-15,4-7 8 0,-3 4-8 0,6 2 15 0,-3-5-1 16,4 5 0-16,-1-3 0 0,1-2-14 16,3 5 0-16,0-12 0 0,0 13 0 0,3-7 0 15,-3-6 0-15,0 13 0 0,4-4 0 0,-4-9 0 0,7 6 0 16,0 1 0-16,3-1 0 0,1-6 0 15,-4 0 0-15,4 0 0 0,-4 0 0 0,0 0 9 0,0-6 9 16,3-1 2-16,1 1 0 0,-4 0-5 0,4 0-1 16,-1-4 0-16,1-2 0 0,-1-1 28 0,-3 7 6 15,0-7 0-15,1-2 1 0,-5 2-28 0,1 0-5 16,-1 4-2-16,1-4 0 0,-4 1 4 0,0 6 1 0,0-7 0 16,-4 4 0-16,1-4-19 0,-1 7 10 15,1 0-10-15,3 6 8 16,-8 0-61-16,5-7-13 0,-1 7-2 0,-3 0-1 15,0 0-145-15,4 0-29 0,-11 7-5 0,3-1-2 0</inkml:trace>
  <inkml:trace contextRef="#ctx0" brushRef="#br1" timeOffset="66652.35">16475 12745 1566 0,'0'0'34'0,"0"0"7"0,-4-6 2 0,4 6 1 0,-3-6-35 0,3 6-9 0,-4 0 0 0,4 0 0 0,0 0 88 0,-3-7 16 16,-1 4 4-16,4 3 0 0,0 0-20 0,0 0-4 15,0 0-1-15,0 0 0 0,0 0-40 0,0 0-8 0,0 0-2 0,0 0 0 16,0 0 15-16,0 0 4 0,-3 3 0 0,3 4 0 16,-4-7 2-16,0 6 1 0,4 0 0 0,-7 7 0 15,4-1-27-15,-4-2-6 0,3 2-1 0,1 1 0 16,-1 2 9-16,1-2 2 0,-1 0 0 0,4-1 0 15,0 1-32-15,0-4 0 16,4-3 0-16,-4-6 0 0,0 0 0 0,0 13 0 0,0-13 0 0,0 0 0 16,0 0 0-16,10 6 0 0,-10-6 0 0,11 0 0 15,-11 0 20-15,10 0-1 0,-2 0-1 16,2 0 0-16,-6-6-3 0,3 6-1 0,0-6 0 16,-4-1 0-16,4 1 14 0,0 0 4 0,0-1 0 0,1 1 0 15,-1-3-32-15,0-4 0 0,0 7 0 0,3 0 0 16,-3-4 0-16,0 4 0 0,-3-7 0 0,3 7 0 15,-4 0 0-15,1 0 0 0,0-1 0 0,-4 7 0 16,0 0 0-16,0 0 0 0,0 0 0 0,0 0 0 16,0 0 0-16,0 0 0 0,0 0 0 0,0 0 0 0,0 0 0 0,0 0 0 15,0 13 0-15,0-7 0 0,0 7 0 16,0-7 0-16,0-6 0 0,0 9 0 0,0-2 0 16,3 5 0-16,-3-5 0 0,0-7 0 0,4 6 0 0,-1 6 0 15,-3-12 0-15,4 10 0 0,-4-10 0 0,3 6 0 16,-3-6 0-16,7 6 0 15,-3 1-127-15,3-1-25 0,3-6-4 0,-6 6-1096 16</inkml:trace>
  <inkml:trace contextRef="#ctx0" brushRef="#br1" timeOffset="67155">16764 12805 633 0,'0'0'28'0,"0"0"6"0,0 0-34 0,0 0 0 0,0 0 0 0,0 0 0 16,0 0 316-16,0 0 57 0,0 0 11 0,0 0 3 16,0 0-235-16,0 0-46 0,0 0-10 0,0 0-1 0,0 0 2 0,7 6 1 15,4-3 0-15,-4 0 0 16,0-3-53-16,3 0-10 0,-3 0-3 0,4-3 0 0,-4-6 0 0,4 9 0 15,-4-7 0-15,3 1 0 0,-3 0-19 0,0 6-4 16,4-6-1-16,-8-1 0 16,5-2 5-16,-1 3 1 0,-4-7 0 0,8 7 0 15,-8-7 20-15,4 7 4 0,-7 0 1 0,4-4 0 0,-4-2-23 0,0 12-5 16,0 0-1-16,0 0 0 0,0 0 1 0,0-6 0 16,0-1 0-16,-4 7 0 0,1 0-3 0,-4-6 0 15,0 6 0-15,0 0 0 0,-4 6-8 0,0 1 0 16,1-1 0-16,3 0 0 0,-4 0 0 0,4 7 0 15,-3-4-9-15,2 4 9 0,5-1 0 0,-1 1 0 16,-3-4 0-16,4 4 0 0,3-1 0 0,-4 1-8 16,1-4 8-16,3 4 0 0,-4 0 0 0,4-7 0 15,4 6 0-15,-4-2 0 0,3-4 0 0,1 0 0 16,-1 1 0-16,-3-7 0 0,4 12 0 0,3-6-10 16,4 1 10-16,-1-4-8 0,-10-3-8 15,7 0 0-15,7 6-1 0,-3-6 0 16,-1 0-31-16,1 0-5 0,0 0-2 0,3-6 0 0,-7 6-7 15,3-6-2-15,1-4 0 0,-4 4 0 16,4 0-58-16,-1-1-12 0,1 1-2 0,-4 0-948 0</inkml:trace>
  <inkml:trace contextRef="#ctx0" brushRef="#br1" timeOffset="67544.12">17099 12726 1839 0,'0'0'40'0,"0"0"9"0,0 0 2 0,-3 7 1 0,3-7-42 0,0 0-10 0,0 0 0 0,0 0 0 15,0 0 94-15,-4 6 17 0,1 0 3 0,-1 0 1 16,4 1-34-16,-4-1-6 0,1 0-2 0,3-3 0 16,-4 10-13-16,1-7-4 0,3 0 0 0,-4 7 0 15,1-4-19-15,-1 4-4 0,1-7-1 0,3 1 0 0,-4 5 0 0,4-6 0 16,-3 4 0-16,3-10 0 16,0 6-32-16,0-6 0 0,0 0 0 0,3 13 0 0,-3-13 0 0,0 0 0 15,0 0 0-15,11 6 0 0,-11-6 13 0,10 0-4 16,-3 6-1-16,1-6 0 0,2 0-8 0,-3-6 0 15,4 6 0-15,-4-6 0 0,3-1 0 0,-3 1 0 16,1 0 0-16,-1 3 0 0,0-7 0 0,0 1 0 16,0-4 9-16,0 7-1 0,-4 0 13 15,4-4 3-15,-3-2 1 0,3 5 0 16,-4 1 2-16,1 6 0 0,-4 0 0 0,0 0 0 0,0 0-7 0,0 0-2 16,7-6 0-16,0 6 0 0,0 6-18 0,-3-6 0 15,3 6 0-15,0 7 0 0,-4-7 0 0,1-3 0 0,3 10 0 16,0-7 0-16,0 7-8 0,0-4 8 0,0 1-13 0,0-1 5 31,0-3-130-31,0 1-26 0,0-1-4 16</inkml:trace>
  <inkml:trace contextRef="#ctx0" brushRef="#br1" timeOffset="69334.25">17822 12739 403 0,'11'0'36'0,"-11"0"-36"0,0 0 0 0,0 0 0 16,0 0 46-16,0 0 2 0,0 0 1 0,0 0 0 16,-4 0-25-16,4 0-4 0,-7 0-2 15,4 0 0-15,-1 0 38 0,4 0 8 0,0 0 2 0,-3 0 0 16,-1-6 54-16,4 6 12 0,-3 0 1 0,3 0 1 15,0 0-17-15,0 0-3 0,-4 0-1 0,4 0 0 16,0 0-37-16,0 0-7 0,0-7-1 0,0 7-1 16,0 0-4-16,0 0-1 0,0 0 0 0,0 0 0 15,0 0 5-15,0 0 1 0,0 0 0 0,0 0 0 0,-7 0-24 0,4 7-5 16,-1 5-1-16,1-6 0 16,-1 10-4-16,0-3-1 0,1-1 0 0,-1 1 0 0,1 2-33 0,-1-2 0 15,1-7 0-15,-1 7 0 0,4-1 0 16,0-2 0-16,0-10 12 0,-3 6-12 0,3-6 0 0,0 0 0 15,0 0 0-15,0 0 0 0,0 0 0 0,0 0-9 16,0 0-1-16,0 0 0 16,0 0-83-16,0 0-17 0,7 0-3 0,0 0-622 15,-4-6-124-15</inkml:trace>
  <inkml:trace contextRef="#ctx0" brushRef="#br1" timeOffset="69506.61">17755 12557 1674 0,'0'0'74'0,"0"0"15"0,4-6-71 0,-1-1-18 0,4 1 0 0,-7 6 0 16,4 0 111-16,-4 0 18 0,0 0 4 0,7-6 1 16,-7 6-78-16,0 0-16 0,0 0-4 0,0 0 0 31,7 0-161-31,-7 0-33 0,4 6-6 0,-4-6-2 0</inkml:trace>
  <inkml:trace contextRef="#ctx0" brushRef="#br1" timeOffset="71088.81">17769 12457 1206 0,'0'0'53'0,"0"0"11"0,0 0-51 0,0 0-13 0,0 0 0 0,0 0 0 15,0 0 132-15,0 0 23 0,0 0 5 0,0 0 0 16,0 0-67-16,0 0-13 0,0 0-4 0,0 0 0 16,0 0-20-16,0 0-4 0,0 0 0 0,0 0-1 15,0 0-25-15,-7 0-5 0,4 0-1 0,3 0 0 16,0 0-6-16,-4 6-2 0,4-6 0 0,-3 6 0 0,3-3-4 16,-4 10 0-16,4-7-8 0,0 0 12 15,0 7 6-15,0-4 1 0,4-2 0 0,-4 5 0 16,3 1 19-16,-3-7 4 0,0 7 1 0,0-4 0 15,0 4-5-15,0-7-1 0,4 6 0 0,-8 1 0 0,4-4-5 16,0-2-2-16,0 5 0 0,0 7 0 0,-3-10-7 16,-1 10-2-16,1-6 0 0,-1 2 0 15,1-2-6-15,-1-1-2 0,4 7 0 0,-3-9 0 0,3 2-5 16,-4 1 0-16,1-1-8 0,3-2 12 0,0-4-4 0,0 0 0 16,0 7-8-16,0-7 12 0,0-6-12 0,0 6 9 15,0-6-9-15,0 0 8 0,0 0 0 0,0 0-8 16,0 0 12-16,0 0-4 0,0 0-8 0,0 0 10 15,0 7-10-15,0-7 10 0,0 0-10 0,0 0 8 16,0 0-8-16,0 0 8 0,0 3-8 0,0-3 0 16,0 0 0-16,0 0 0 0,0 0 8 0,0 0-8 0,0 0 0 15,0 0 8-15,0 0-8 0,0 0 0 0,0 0 9 0,0 0-9 16,0 0 8-16,3-3-8 0,-3-4 8 16,7 1-8-16,-3-6 8 0,3 5-8 15,0-5 10-15,0 5-10 0,0-8 8 0,3 8-8 0,1-5 0 16,-4-1 0-16,4 4 11 0,-4-4-11 15,3 7 12-15,-3 0-12 0,0 0 12 0,0-1-4 0,1 4 0 16,-8 3-8-16,0 0 8 0,0 0-8 0,7 0 0 0,0-3 0 16,0 3 0-16,-7 0 0 0,0 0 0 0,0 0 0 15,0 0 0-15,7-3 0 0,-7 3 0 0,0 0 0 16,0 0 0-16,0 0 0 0,0 0 0 0,0 0 0 16,3 3 0-16,-3-3 0 0,4 6 0 0,-1 1 0 15,-3-1 0-15,0 0 0 0,0 0 12 0,0 1-12 16,-3-1 13-16,3 0-4 0,-4 4-1 0,4-4 0 0,-3 0-8 15,-1 7 0-15,4-7 0 0,-3 0 8 0,3-3 4 0,-4 10 0 16,4-13 0-16,4 6 0 0,-4-6-12 0,0 7-14 16,3-1 3-16,-3 3 1 0,4-6 10 15,-4-3 0-15,0 0 8 0,3 10-8 0,4-4 0 0,-3 0 0 16,-4-6 0-16,0 0 0 0,0 0 0 0,3 7 0 16,-3-7 0-16,7 6 0 0,-7-6 0 15,0 0 0-15,8 6-10 0,-8-6 10 0,0 0-15 0,7 0 4 16,3 0 1-16,1-6 0 0,-1 6-3 0,-3-6-1 15,0 6 0-15,4-7 0 16,0 1-25-16,-4 0-5 0,0-1 0 0,0 4-1 16,3-9 22-16,-3 6 5 0,0-1 1 0,-3 1 0 15,3-7-22-15,0 10-4 0,-3-3-1 0,-1 0 0 0,-3 6 20 16,7-7 3-16,-7 7 1 0,0 0 0 16,0 0-12-16,0 0-1 0,0 0-1 0,0 0 0 0,0 0 34 0,0 0 0 15,0 0 0-15,0 0 0 0,0 0 35 0,0 0 7 16,0 0 2-16,-3 7 0 0,3 2 6 0,0-3 2 0,-4 1 0 15,4-1 0-15,-3 0-33 0,-1 1-7 0,4-1 0 0,0-6-1 16,0 0-1-16,0 0 0 0,-3 9 0 0,3-9 0 16,0 0-10-16,0 0 0 0,0 0 0 0,0 0 0 15,0 0-15-15,0 0-5 0,0 0 0 0,0 0-1 16,0 0-172-16,0 0-35 16,0 0-6-16,0 0-2 0</inkml:trace>
  <inkml:trace contextRef="#ctx0" brushRef="#br1" timeOffset="71246.61">18136 12592 864 0,'0'0'76'0,"0"-7"-60"0,0 1-16 0,0 6 0 0,0-6 287 0,0-1 54 15,0-2 11-15,0 9 3 16,0 0-156-16,0 0-31 0,0 0-7 0,0 0-1 0,0 0-112 0,0 0-22 16,0 0-5-16,0 0-1 15,0 0-118-15,0 0-24 0,0 0-5 0,4 9-985 0</inkml:trace>
  <inkml:trace contextRef="#ctx0" brushRef="#br1" timeOffset="71690.8">18284 12726 403 0,'0'0'36'0,"0"0"-36"15,0 0 0-15,0 0 0 0,0 0 264 0,0 0 45 0,0 0 10 0,-7 7 1 16,7-7-174-16,-3 6-35 0,-1 0-7 0,1 0-2 16,-4 1-34-16,3-1-6 0,1 3-2 15,-1-2 0-15,1-1 4 0,-1 6 0 0,1-5 0 16,-1 5 0-16,4-9-20 0,-3 10-3 0,-1-7-1 16,4 7 0-16,0-13-22 0,-4 9-5 0,4-9-1 0,4 10 0 15,-4-10-12-15,0 0 9 0,4 9-9 0,-4-9 8 16,0 0 26-16,7 6 5 0,-7-6 1 0,10 7 0 0,-10-7-16 15,11 0-4-15,-4 0 0 0,3 0 0 16,1-7-6-16,-4 1-2 0,0 0 0 0,4 3 0 16,-4-7 26-16,3 1 5 0,-3 3 1 0,4-7 0 0,0 0-20 0,-4 7-4 15,3-10-1-15,-3 10 0 0,0 0 1 0,0-7 1 16,-3 7 0-16,3-3 0 0,-4 2-6 0,1 1-2 16,-4 6 0-16,7-6 0 0,-7 6-5 15,0 0 0-15,0 0-8 0,0 0 12 0,0 0-12 0,0 0 0 16,0 0 0-16,4 6 0 0,-1 0 0 0,-3 7 0 15,0-7 0-15,4 4 0 0,-4-4 0 0,3 6 0 16,-3-5 0-16,4 2 0 0,-1-3-11 0,1 1 2 16,3 5 0-16,0-5 0 15,0-1-122-15,0 0-24 0,0 0-5 16,0-3-1087-16</inkml:trace>
  <inkml:trace contextRef="#ctx0" brushRef="#br1" timeOffset="72994.67">18616 12786 1378 0,'0'0'61'0,"0"0"13"0,0 0-59 0,0 0-15 15,0 0 0-15,0 0 0 16,0 0 147-16,0 0 26 0,0 0 6 0,7-6 1 16,-3 6-74-16,-1 0-14 0,4 0-4 0,-7 0 0 0,7 0-22 0,-3 0-5 15,-4 0-1-15,7 0 0 0,0 0-12 0,-4 0-4 16,5 0 0-16,-5 0 0 0,4-7-16 0,-3 7-3 16,3-3-1-16,0 0 0 0,0-6 20 0,0 2 3 15,0 1 1-15,0 0 0 0,-4-7-28 0,5 7-4 16,-1-3-2-16,0-4 0 0,-4 7-3 0,4 0-1 15,-3-1 0-15,-1 1 0 0,-3 3 15 0,4-3 3 16,-4 6 1-16,0-7 0 0,0 1-21 0,0 6-8 16,0 0 0-16,0 0 0 0,0 0 0 0,-7 0 0 15,0 0 0-15,-4 0 0 0,4 6-14 0,-4-6-2 16,1 7-1-16,-1-1 0 0,4-3 17 0,-3 3-8 16,-1 7 8-16,1-7 0 0,2 10-14 0,-2-7 4 0,3 1 1 15,0 2 0-15,3 1 9 0,-3 2 0 16,4-2 10-16,3-1-10 0,0 1 0 0,0-4 0 15,3 4-8-15,1 0 8 0,-1-7 0 0,-3-6 0 0,7 12 0 0,0-2 0 16,0-4 0-16,4 0-8 0,-4 1 8 0,0-1 0 16,4 0 0-16,-4 0 0 0,3-6 0 15,1 0 0-15,-4 0-21 16,4 0-4-16,-1 0-1 0,1-6 0 16,-4 0-25-16,3 6-5 0,1-6 0 0,0-1-1 0,-4 1-134 0,0 0-26 0,3 3-6 15,-3-7-780-15</inkml:trace>
  <inkml:trace contextRef="#ctx0" brushRef="#br1" timeOffset="73194.45">18923 12751 345 0,'0'0'31'0,"0"0"-31"0,0 0 0 0,-4 0 0 0,4 0 341 0,0 0 63 16,0 0 12-16,-7 7 2 0,7 2-238 0,-3-6-47 16,3-3-9-16,0 0-3 0,0 10-46 0,-4-4-10 15,1 0-1-15,3 0-1 0,0 1-38 0,0 5-7 16,0-9-2-16,-4 10 0 0,4-13-16 0,0 6 0 15,0-6 0-15,0 7 0 0,0-7 0 0,0 0 0 16,0 0 0-16,0 12-9 16,0-12-76-16,0 0-15 0,0 0-4 0,0 0-592 15,0 0-118-15</inkml:trace>
  <inkml:trace contextRef="#ctx0" brushRef="#br1" timeOffset="73333.69">18958 12623 748 0,'0'0'67'0,"0"0"-54"0,0-6-13 0,0 6 0 16,0-7 198-16,0 7 37 0,0 0 7 16,0 0 2-16,0 0-129 0,0 0-26 0,0 0-5 0,0 0 0 15,0 0-64-15,0 0-20 0,0 0 10 16,0 0-582 0,0 0-116-16</inkml:trace>
  <inkml:trace contextRef="#ctx0" brushRef="#br1" timeOffset="73761.42">19068 12704 345 0,'-14'7'15'0,"14"-4"4"0,-4 0-19 0,0-3 0 0,4 6 0 0,-3-3 0 0,-1 4 348 0,1-1 67 15,-1 0 13-15,4 0 2 0,-3 1-280 0,3 5-56 16,-4-2-11-16,4-4-3 0,-3 0-22 0,-1 7-5 15,4-4-1-15,0-3 0 0,0 7-9 0,-3-7-3 16,3 7 0-16,0-4 0 0,0-9-20 0,0 6-4 16,0-6 0-16,3 7-1 0,-3-7-5 0,4 12-1 15,-4-12 0-15,0 0 0 0,0 0-9 0,0 0 0 16,0 0 0-16,7 7 0 0,-7-7 24 0,0 0 13 16,10 0 3-16,-3 6 0 0,4-6-27 0,0-6-5 15,-4 6 0-15,0-7-8 0,3 1 13 0,-3 0-4 16,0 3-1-16,0-4 0 0,1-5 4 0,-1 6 0 0,-4-1 0 0,4-5 0 15,-3 5 16-15,3 1 3 0,0-3 1 16,-4 2 0-16,1 1-16 0,-1 0-4 0,-3 0 0 16,0 6 0-16,0 0-2 0,0 0-1 0,0 0 0 0,0 0 0 15,0 0-9-15,0 0 0 0,0 0 9 0,0 0-9 16,0 0 0-16,0 0 0 0,0 0 0 0,4 6 0 16,-1 0 0-16,-3 7 0 0,0-13 0 0,4 12 0 15,3-2 0-15,-7-10 0 0,4 6 0 0,-1 7 0 16,4-7-20-16,-7-6-1 0,0 0-1 0,7 9-862 15,4-3-172-15</inkml:trace>
  <inkml:trace contextRef="#ctx0" brushRef="#br1" timeOffset="74898.48">19346 12698 1105 0,'0'0'48'0,"0"0"12"0,0 0-48 0,0 0-12 15,0 0 0-15,0 0 0 0,0 0 114 0,7-6 21 16,-7 6 4-16,0 0 1 0,0 0-20 0,7-6-3 16,-7 6-1-16,7-7 0 0,-7 7-32 0,11 0-8 15,-4-6 0-15,-7 6-1 0,7 0-8 0,-7 0-2 16,11 0 0-16,-1 0 0 0,-3 0-37 0,-7 0-7 16,0 0-1-16,7 6-1 0,1-6 21 0,-8 0 4 15,0 0 0-15,0 0 1 0,7 7-29 0,-7-7-5 16,0 0-2-16,0 6 0 0,-4 0 2 0,4 0 0 15,-3 7 0-15,-5-7 0 0,1 4-11 0,0-4-11 0,-3 6 3 0,3 1 0 16,0-4-4-16,0-2 0 0,0-1 0 0,-1 6 0 16,1-5 12-16,0 5-8 15,0-9 8-15,4 4-8 0,-1 5 0 0,1-5 0 0,-1-1 0 16,4-6 0-16,0 9 8 0,0-9 0 16,0 0 0-16,0 0 0 0,7 10 0 0,-7-10 0 0,0 0 0 0,11 3-8 15,-1 3 17-15,-3-6 4 0,4 0 1 0,0 0 0 16,-1 0-5-16,1-6-1 0,3 3 0 0,-3 3 0 15,-4-7 4-15,0 4 0 0,3-6 0 0,1 9 0 0,-1-6 0 16,-3-1 0-16,4 1 0 16,0 6 0-16,-4-6-12 0,3-1 0 0,-6 1 0 0,3-3 0 0,0 2 20 0,-7 7 0 15,3-6-1-15,1 0 0 16,3 0-9-16,-7 6-2 0,0 0 0 0,0 0 0 0,0 0-8 0,0 0 0 16,0 0 0-16,0 0 0 15,0 0 0-15,0 0 0 0,0 0 0 0,-7 0 0 16,0 0 0-16,0 6-11 0,0-6 3 0,0 6 0 0,0 0 8 15,3 7 0-15,4-4 0 0,0-2 0 0,0-1 0 0,0-6 0 16,0 13 0-16,0-7 0 0,0-6-15 0,4 12-1 16,-4-12 0-16,3 7 0 0,4 2 26 15,-7-9 5-15,0 0 1 0,0 0 0 0,11 0-16 0,-11 0 0 16,10 6 0-16,-10-6 0 0,11 0 0 0,0-6 0 16,-1 0 0-16,4 3 0 0,-7-4 0 0,4 1 0 15,-1 0 0-15,1-7 0 0,0 7 0 0,-4-7 0 16,0 7 0-16,3-3 0 0,-3-4 9 0,-3 7-1 15,3 0 0-15,-3-1 0 0,-4 7 0 0,3-3 0 16,-3 3 0-16,0 0 0 0,0 0-8 0,0 0 8 16,0 0-8-16,0 0 8 0,0 0-8 0,0 0 8 15,0 0-8-15,0 0 8 0,4 10-8 0,-4-4 12 0,0 0-12 16,3 7 12-16,-3-4-12 0,0-9 0 0,0 6 0 0,0 1 0 16,0 5 0-16,0-12 0 0,4 7 8 0,-4-7-8 15,0 0 0-15,3 6-12 0,-3-6 2 0,4 9 1 16,-4-9-11-16,7 10-3 0,0-7 0 15,0 3-861-15,0 0-173 0</inkml:trace>
  <inkml:trace contextRef="#ctx0" brushRef="#br1" timeOffset="75473.64">20073 12745 1497 0,'0'0'32'0,"0"0"8"0,0-6 0 0,0 0 4 0,0-1-36 0,-3 1-8 16,-1 0 0-16,-3-4 0 0,0 4 170 0,0 0 32 16,0 6 6-16,0 0 2 0,-4-6-98 0,4 6-19 0,-4 0-4 0,4 0-1 15,-7 0-28-15,4 0-5 0,-1 6-2 0,4-6 0 16,0 6-36-16,-4-6-7 0,4 6-2 0,7-6 0 16,-7 7-8-16,0-1 0 0,7-6 0 0,-7 9 0 15,7-9 0-15,0 13 0 0,0-7 0 0,0-6 0 16,4 13 0-16,-4-1-11 0,3-2 3 0,4 2 0 15,-3-6 8-15,3 1 0 0,-4 5 0 0,5-2 0 16,2-4 0-16,-6 0 0 16,6 1 0-16,-3-7 0 0,0 6 0 0,0 3 0 0,-7-9 0 15,4 6 0-15,-4-6 0 0,0 0 0 0,0 0 0 0,7 4 0 0,-7-4 0 0,0 0 0 16,0 0 0-16,0 0 0 0,0 0 0 0,0 0 11 16,0 0-3-16,0 0 0 15,0 0-8-15,-4 9 0 0,4-9 0 0,-7 6-11 0,7-6 11 16,-10 7 0-16,10-7 8 0,-11 6-8 0,4-6 0 0,0 0 0 15,7 0 0-15,-10 0 0 0,2 0 8 16,1 0-8-16,0 0 8 0,-3-6-8 0,6 6 0 0,4 0 0 16,-7 0 0-16,7 0-8 15,0 0-45-15,-7 0-9 0,7 0-2 0,0 0 0 16,0 0-151-16,0 0-30 0,0 0-7 0,0 0 0 0</inkml:trace>
  <inkml:trace contextRef="#ctx0" brushRef="#br1" timeOffset="76188.23">20278 12711 1609 0,'0'0'71'0,"0"0"15"0,0 0-69 0,0 0-17 15,0 0 0-15,-7-7 0 0,0 7 81 0,-1-6 13 16,1 6 2-16,0 0 1 0,-3 0 25 0,3 6 5 15,-4-6 1-15,4 10 0 0,-3-7-103 0,-1 3-25 0,-3-3 0 0,3 4 0 16,4-1 56-16,-3 0 7 0,-1 0 1 0,0 7 0 16,4-4-52-16,0-2-12 0,0-1 0 0,4 6 0 15,-1-5-16-15,4 5-5 0,4-9-2 0,-4 10 0 16,3-7 23-16,-3 1 0 0,7-1 0 0,-3 3 0 16,-4-9 0-16,10 6 0 0,1-2 0 0,-11-4 0 15,11 3 0-15,-1-3 0 0,1 0 0 16,-1 0 0-16,-10 0 14 0,14-3 7 0,-3-1 2 0,3 1 0 15,-3-3-23-15,-1-6 0 0,1 5 0 0,-1 1 0 16,1-7 0-16,-4 7 0 0,4-10 0 0,-4 4 0 16,3-4 29-16,-3-3 2 0,0 7 0 0,1-1 0 0,-1 1-9 0,0-4-2 15,0 4 0-15,-4-4 0 0,1 3 10 0,-1 1 2 16,1-1 0 0,-1 4 0-16,1-1-32 0,-1-5 0 0,-3 9 0 0,0-1 0 0,0 1 0 15,0 6 0-15,0 0 0 0,0 0 0 0,-3 0 0 0,-4 0 0 16,-4 6 0-16,4 1 0 15,-3-1 0-15,-1 0 0 0,4 10 0 0,-4-4 0 16,4 1 0-16,0-1 0 0,-3 1 0 0,3 3 0 0,-4-4-9 0,4 4-8 16,0-4-2-16,3 7 0 0,-3-6 19 0,4 2 0 15,-1-2 0-15,1-1 0 0,3 1 0 0,-4-4 0 16,4-2 0-16,0 5 0 0,4-5 0 0,-1-1 0 16,-3-6 0-16,4 9 0 0,-4-9 12 0,10 6 5 15,-10-6 2-15,0 0 0 0,11 4-19 0,-4-4 0 16,4-4 0-16,-4 4 0 15,3-3 0-15,-3 0 0 0,0-6 0 0,0 3 0 0,0 6 0 16,1-7 0-16,-1 1 0 0,0 0 0 0,-4-1 10 0,1 4-2 0,-4 3 0 0,0 0 0 16,7-3 4-16,-7 3 0 0,0 0 0 0,0 0 0 15,0 0 0-15,0 0 0 0,0 0 0 0,0 0 0 16,0 0 13-16,0 0 3 0,0 0 1 0,0 0 0 0,0 6-21 0,3 1-8 16,-3-7 0-16,0 6 0 15,0-6 0-15,0 6 0 0,0 7 0 0,0-4 0 16,0-3 0-16,0-6 0 0,0 7 0 0,0-7 0 15,0 12-23-15,0-12-7 0,4 7-2 0,-4-7 0 16,7 6-81-16,-7-6-17 0,7 6-3 0,-7-6-1 16,3 0-91-16,8 0-19 0,3 0-3 0,0-6-1 0</inkml:trace>
  <inkml:trace contextRef="#ctx0" brushRef="#br1" timeOffset="76534.61">20549 12792 288 0,'0'0'25'0,"0"0"-25"16,0 0 0-16,0 0 0 0,0 0 315 0,0 0 57 15,0 0 12-15,0 0 3 0,0 0-199 0,0 0-40 0,0 0-8 0,0 0-2 16,0 6-67-16,0-6-14 16,0 7-2-16,0 5-1 0,0-12-8 0,-3 10-2 15,3-4 0-15,0 7 0 0,0-13-20 0,-4 6-4 16,4-6 0-16,-3 12-1 0,3-12-19 0,0 0 0 0,0 0 0 0,0 0 0 16,0 0 24-16,0 0 7 15,0 0 1-15,0 0 1 0,0 0-25 0,0 0-8 16,0 0 0-16,0 0 0 0,-4-6 16 0,4 0-3 0,0 0-1 0,0-1 0 15,0-5-12-15,0 5 0 0,-3 4 0 0,3-9 0 16,0 5 0-16,0-5 0 0,-4 6 0 0,4-1 0 16,0 4 0-16,-3-3 0 0,3 0 0 0,0-1 0 15,-4 1 0-15,4 6 0 0,0 0 0 0,0 0 0 16,0 0 0-16,4 6 0 0,-4-6 0 0,0 0 0 16,10 0 0-16,-3 7 0 0,7-1 0 0,-3-3-10 0,0 0 10 15,3 0 0-15,3-3 0 0,1 7 0 0,-8-7-20 0,1 6 0 16,3-6 1-16,0 0 0 15,0 0-10-15,-3 6-3 0,0-6 0 0,-1 0-741 16,-3-6-149-16</inkml:trace>
  <inkml:trace contextRef="#ctx0" brushRef="#br1" timeOffset="77266.85">20743 12814 691 0,'0'0'61'0,"0"0"-49"16,0 0-12-16,0 0 0 0,0 0 197 0,0 0 37 0,0 0 7 0,0 0 2 0,0 0-92 0,0 0-19 15,0 0-3-15,0 0-1 0,0 0-44 0,0 0-10 16,0 0-2-16,0 0 0 0,0 0-3 16,0 0-1-16,0 0 0 0,0 0 0 0,7 0-12 0,0 0-4 15,0 0 0-15,4 0 0 16,-4 0-22-16,0 0-5 0,0 0-1 0,4-3 0 15,-4-3-12-15,0 6-4 0,0-7 0 0,0 7 0 0,0-6 20 0,4 0 3 16,-4 0 1-16,0-1 0 0,-4 1-10 0,4-3-2 16,-3 2 0-16,3-5 0 15,-4 6-8-15,1-1-1 0,-4-2-1 0,0-4 0 0,0 13-10 0,0-6 0 16,0 6 0-16,-4 0 8 0,-3-6-8 0,0 0 0 16,0 6 0-16,-3 0 0 0,3 0 0 0,-4 6 0 0,-3 0 0 0,3 0 0 31,1 4 0-31,-4-1-12 0,3 1 2 0,1-4 1 0,-1 6 9 0,7 1 0 0,-3-4 0 0,0 4 0 15,4-1 0-15,-1-5 0 0,4 8 0 0,0-8 0 16,0 5 13-16,4-5 8 16,-1-1 2-16,1 6 0 0,-1-5-37 0,-3-7-7 15,7 9-2-15,0-3 0 0,-7-6 23 0,11 7 0 0,0-1 0 0,-1 0 0 16,-3-6 0-16,0 6 0 0,4-6 0 0,0 0 0 16,-4 0-12-16,3-6 1 0,1 6 1 0,-1-6 0 15,1 0-37 1,3-1-7-16,-3 1-2 0,-1 0 0 0,1-4-118 15,-1-2-24-15,1 6-5 0,0-7-501 0,-1 7-100 0</inkml:trace>
  <inkml:trace contextRef="#ctx0" brushRef="#br1" timeOffset="77507.89">21061 12686 460 0,'0'0'20'0,"0"0"5"0,0 0-25 0,0 0 0 0,0 0 0 0,0 6 0 15,0-6 249-15,0 0 45 0,0 0 9 0,0 6 1 0,0-6-161 0,0 0-33 16,0 0-6-16,0 6-2 0,0-6-10 0,-4 10-3 15,4-4 0-15,0 0 0 0,-3 1-17 0,3-1-4 16,-4 6-1-16,4-5 0 0,0 2-28 0,-3-3-6 16,-1 7-1-16,1-7 0 0,3 0 0 0,-4 1 0 15,4 5 0-15,-3-9 0 0,3 4-32 0,0-1 0 16,0 0 0-16,0-6 0 0,0 7 0 0,0-7 0 0,0 0 0 0,0 0 0 31,0 0-38-31,0 0-14 0,0 0-4 0,0 0 0 0,0 0-160 0,0 0-32 16,0 0-6-16,0 0-2 0</inkml:trace>
  <inkml:trace contextRef="#ctx0" brushRef="#br1" timeOffset="77690.07">21110 12516 1497 0,'0'0'66'0,"0"0"14"0,0 0-64 0,0 0-16 0,0 0 0 0,0 0 0 15,0 0 55-15,0 0 7 0,0 0 2 0,0 0 0 16,0 0-164-16,0 0-33 0,0 0-7 0,0 0 0 16</inkml:trace>
  <inkml:trace contextRef="#ctx0" brushRef="#br1" timeOffset="78233.25">21315 12491 1695 0,'0'0'37'0,"0"0"8"0,0 0 2 0,0 0 1 0,0 0-39 0,0 0-9 0,0 0 0 0,0 0 0 0,0 0 101 0,0 0 19 0,0 13 3 16,-4-4 1-16,4 1-57 0,-7-1-11 15,4 3-3-15,-4 1 0 0,0 3-23 0,0-4-5 16,-1 1-1-16,1 6 0 0,-3-4 32 0,3 4 7 0,0 0 1 0,0 3 0 15,0-3-52-15,-4 3-12 0,4-4 0 16,0 4 0-16,0-3 24 0,-4 3 3 0,4-3 0 0,0 0 0 16,4-7-19-16,-1 4-8 0,1-10 0 0,-1 7 8 15,4-7-8-15,0-6 0 16,0 0 9-16,0 0-9 0,0 0 30 0,0 0 2 16,7 0 0-16,4-6 0 0,-4 6-10 0,3-6-2 0,1-1 0 0,0 1 0 15,-1-7-10-15,4 4-2 0,-3-3-8 0,3 5 12 0,-4-5-12 16,1 5 8-16,3 1-8 0,-3-3 0 15,-1 2 0-15,1 1 0 0,0 0 0 0,-1 6 0 16,-3-6 0-16,4 6 0 0,-4 0 0 0,3 6 0 0,1-6 0 16,-4 0 0-1,0 6 0-15,0-6 0 0,0 6 8 0,0 1-8 0,-3-7 0 0,-4 0 9 16,0 9-9-16,7-3 10 0,-4-6-10 0,-3 0 10 0,0 0-10 16,0 13 8-16,4-7-8 0,-4 1 8 15,0-7-8-15,-4 6 0 0,1 0 0 0,-1 3 0 0,-3-2 0 0,0-1 0 16,0 0 0-16,0 1 0 0,0-1 0 15,0 0 0-15,-4 0 0 0,1 1 0 0,-1-7 0 0,1 3 0 16,-1-3 0-16,0 6 0 0,-3-12 0 0,4 6 0 16,-1 0 0-16,4 0 0 0,-3 0 0 15,2 0 0-15,1-3 0 0,4 3 0 0,-4-3 0 0,3 3 0 16,1-4 0-16,3 4 0 16,0 0-25-16,0 0-7 0,-4 0-2 0,4 0 0 15,0 0-134-15,0 0-26 0,4-6-6 0</inkml:trace>
  <inkml:trace contextRef="#ctx0" brushRef="#br1" timeOffset="78650.37">21555 12817 1324 0,'10'0'118'0,"-10"0"-94"0,0 0-24 0,11 3 0 15,-1-3 160-15,1 0 28 0,0 0 6 16,-4 0 1-16,3-3-79 0,1 0-16 0,3-6-4 0,-3 9 0 0,-1-7-15 0,4 1-3 16,7-6-1-16,-3 5 0 15,0-2-10-15,-8-4-3 0,4 7 0 0,-7-6 0 16,0 2-4-16,-3 4 0 0,0-7-1 0,-4 13 0 0,3-6-33 0,-3 0-6 16,-7 0-2-16,0-1 0 0,7 7-9 0,-4 0-1 15,-10-6-8-15,7 6 12 0,-3 0-12 0,-1 6 0 16,-3-6 0-16,0 7 0 0,0-1 0 0,7 6-8 15,-4-2 8-15,-7 2-10 0,1 1 10 0,3-1 0 16,7 1 0-16,0-4 0 0,-7 4 0 16,6-1 9-16,8 1-9 0,0-4 0 0,-3 4 0 0,-1 0 0 15,4-7 0-15,4 6 0 0,-1-5 0 0,1-4 0 16,-4-3 0-16,11 12 0 0,-1-5 0 0,-3-1 0 16,-7-6 0-16,11 6 0 0,6 0 0 0,-6-6 0 15,-4 4 0-15,0-4 0 16,7 3-44-16,0-6-12 0,-3-1-2 0,0-2-1 15,-4 6-109-15,3-6-23 0,8 0-4 0,-4-1-1 16,4 1-32-16,-8 0-6 0</inkml:trace>
  <inkml:trace contextRef="#ctx0" brushRef="#br1" timeOffset="79100.22">21922 12704 403 0,'0'0'17'0,"0"0"5"0,3 7-22 0,-3-7 0 0,0 0 0 0,0 0 0 16,0 0 313-16,0 0 59 0,0 0 11 0,0 0 2 0,7-7-198 0,-7 7-40 15,0 0-8-15,0 0-2 16,0 0-45-16,0 0-10 0,0 0-2 0,4 13 0 16,-4-7-22-16,-4 4-5 0,1 2-1 0,-1-6 0 0,1 10-25 0,-4-10-6 15,7 7-1-15,-4-1 0 16,4 1 10-16,-4-4 2 0,-3 4 0 0,7-7 0 15,-3 7-32-15,3-4 0 0,-4 1 0 0,8-1 0 0,-4-9 12 0,0 0-3 16,0 0-1-16,7 0 0 0,4 6-8 0,-11-6 8 16,0 0-8-16,10 0 8 0,4 0 10 0,0-6 2 15,-3 0 0-15,0 3 0 0,3-4-8 0,-4-5-2 16,1 6 0-16,-1-7 0 0,4 0 10 0,1 7 1 16,-1-10 1-16,-4 4 0 0,1-1-10 0,-1 4-1 15,8-4-1-15,-4 7 0 0,-10-6 10 0,6 5 1 16,4 4 1-16,-3 0 0 0,-11 3-10 0,0 0-1 15,0 0-1-15,7 0 0 0,4 3-10 0,-8 7 0 16,1-4 0-16,-1 0 8 0,8 7 8 0,-8 2 2 0,-3-2 0 16,4-1 0-16,3 4-27 0,4-10-6 0,-4 7-1 15,-4 0 0-15,4 2 1 0,0-9 0 16,-3 1 0-16,-1 5 0 16,-3-5-109-16,0-7-21 0,7 6-5 0,-7-6-1162 0</inkml:trace>
  <inkml:trace contextRef="#ctx0" brushRef="#br1" timeOffset="82353.36">8117 14031 403 0,'0'0'17'0,"0"0"5"0,0 0-22 0,0 0 0 0,0 0 0 0,0 0 0 0,0 0 131 0,-7 0 21 16,4 6 5-16,3-6 1 15,0 0-30-15,0 0-7 0,0 0-1 0,0 0 0 0,-7 0-2 0,7 0-1 16,0 0 0-16,0 0 0 0,0 0-33 0,0 0-8 15,0 0 0-15,0 0-1 0,0-6-16 0,7 0-3 16,-4-1-1-16,-3 7 0 16,0 0-6-16,0 0-1 0,0 0 0 0,0 0 0 0,0 0-24 0,0 0-4 15,0 0-2-15,0 0 0 0,0 0-18 0,0 0 0 16,0 0 8-16,0 0-8 0,0 0-8 0,0 0-6 16,0 0-1-16,7 7-1098 15</inkml:trace>
  <inkml:trace contextRef="#ctx0" brushRef="#br0" timeOffset="101324.1">9264 11525 403 0,'0'3'36'0,"0"-3"-36"15,3 0 0-15,-6 0 0 0,3 7 137 0,0-7 21 16,-4 0 4-16,1 0 1 0,-1 0-86 0,4 0-17 15,-3 0-3-15,3 0-1 0,0 0-12 0,0 0-4 16,0 0 0-16,0 0 0 0,0 0-22 0,0 0-5 16,0 0-1-16,0 0 0 0,0 0 10 0,0 0 2 15,0 0 0-15,0 0 0 0,0 0 6 0,0 0 2 16,0 0 0-16,0 0 0 0,0 0-4 0,0 0 0 0,0 0 0 0,0 0 0 16,0 0 4-16,0 0 0 15,0 0 0-15,0 0 0 0,0 0-20 0,0 0-3 0,0 0-1 0,14 0 0 16,-7-7-8-16,-7 7 0 0,11-3 0 0,-11 3 0 15,0 0 21-15,7-3 3 0,3 0 0 0,-10 3 0 16,7-6 6-16,0 0 2 0,4-1 0 0,-11 7 0 16,3 0-16-16,4-6-4 0,1 0 0 0,-1-1 0 15,0 4-12-15,-7 3 9 0,7-3-9 0,3 0 8 16,-3 0-8-16,0-6 0 0,-3 9 0 0,7-7 8 16,-4 7-8-16,0-6 0 0,0 0 0 0,3 6 8 15,-3-7-8-15,0 7 0 0,4-6 0 0,-4 3 0 16,4-3 0-16,-8-1 8 0,4 1-8 0,4 6 8 15,-4-6 10-15,-4 0 2 0,4-1 0 0,0 1 0 0,8 3 0 16,-12 0 0 0,4 0 0-16,0 0 0 0,-3-7-20 0,3 4 0 0,0 6 0 15,-4-6 0-15,4 6 0 0,0-7 0 0,1 1 0 0,-1 0 0 0,0 3 10 16,0 0-2-16,3-7 0 0,-3 4 0 0,0 6-8 0,4-6 0 16,-4-1 0-16,4 1 0 0,-1 0 0 0,1-1 0 15,-1 1 0-15,-3-3 0 0,8 9 0 0,-5-6 0 16,4 6 0-16,-3-7 0 0,-1 1 0 15,1 6 0-15,-4-6 0 0,4 6 0 16,-1-7-22-16,1 7-3 0,-4-3-1 0,0-3 0 16,3 6 42-16,-2-6 8 0,-1 0 1 0,0-1 1 15,0 7-26-15,0-6 8 0,-4 6-8 0,4-6 0 16,0 6-17-16,-3-7-9 0,3 4-2 0,4 0 0 16,-4 0 48-16,0 0 8 0,-7 3 3 0,10-10 0 0,1 10-31 0,-11 0 0 0,7-6 0 15,3 0 0-15,-10 6 0 0,8-6 0 16,2 6 0-16,-10 0 0 0,11-13 0 0,-8 13 0 15,4-3 0-15,0-3 0 0,-3-1 0 0,3 1 0 0,0 6 0 16,-7 0 0-16,7-6 0 0,0 0 0 0,0-1 0 16,-7 7 0-16,7-6 0 0,-3 0 0 0,3-4 0 0,-4 4 0 15,8 0 0-15,-4 6 0 0,0-6 0 0,0 6 0 16,0-7 0-16,0 1 0 0,4 3 0 16,-4 0 0-16,0-4 0 0,-4-2 0 0,4 9 0 0,4-6 0 15,0 0 0-15,-4 6 0 0,0-7 0 16,0 1 0-16,3 0 0 0,-3 3 0 15,8-4 0-15,-8 1 0 0,0 0 0 0,3 6 0 0,1-6 0 0,-4-1 0 16,3 7 0-16,1-6 0 0,0 6 0 0,3-6 0 16,-4 3 0-16,-3-4 0 0,4 1 0 0,0 0 0 15,-4-1-19 1,3 1-9-16,1 0-3 0,-4 0 0 0,7-1 51 0,-7 1 11 0,0-3 1 16,0 2 1-16,4 1-53 0,-4 6-10 0,0-6-2 0,0 0-1 0,0-1 33 0,-4 7 0 15,4-6 0-15,-3 3 0 0,-4 3 21 16,7-3 11-16,-3-7 3 0,3 10 0 15,-7 0-56-15,7-6-11 0,0 6-3 0,0-6 0 0,0 6 56 0,0-6 11 16,0-1 3-16,-3 1 0 0,3 6-35 0,0-3 0 16,-7 3 0-16,7-3 0 0,0-7 10 0,0 4-10 15,0 0 8-15,-4 0-8 0,8-1 0 0,-4 7 0 16,0-9 0-16,0 6 0 0,4-7 0 0,-4 4 0 0,0 0 0 16,0 0 0-16,0-1 0 0,0 1 0 15,0 0 0-15,4-1 0 0,-8-2 0 0,4 3 10 16,0-1-10-16,0 1 10 0,-3 0-10 0,3 0 0 15,0-1 0-15,0-2 0 0,0 3 0 0,-3-1 0 0,3 1 0 16,0 6 0-16,0-6 0 0,0 0 0 0,-7 6 0 16,7 0 0-16,3-7 0 0,-2 4 0 0,-8 3 0 15,7 0 0-15,0-3 0 0,3 0 0 0,-3-3 0 16,0 6 0-16,0 0 0 0,0-7 0 0,0 7 0 16,-3-6 0-16,-4 6 0 0,7 0 0 0,0-6 0 0,-3 6 0 15,-4 0 0-15,7 0 0 0,0-6 0 0,0 6 0 16,-7 0 0-16,0 0 0 0,7-7 0 0,0 4 0 15,0-3 0-15,0 0 0 0,-3-1 0 0,3 7 0 16,0-6 0-16,-4 0 0 0,4 6 0 0,0-6 0 0,-3 6 0 16,-1-7 0-16,1 4 0 0,3 3 0 15,0-3 0-15,0 0 0 0,-7 3 0 0,4-3 0 0,3 0 0 16,-7 3 0-16,0 0 0 0,0 0 8 0,7-7-8 0,0 7 0 16,-7 0 0-16,3-6-11 0,-3 6 11 0,7 0 0 15,-7 0 0-15,7-6 0 0,-3 6 0 0,3-6 0 16,-3 6 0-16,3-7 0 0,0 1 0 0,0 3 0 15,-4 0 8-15,4 0-8 0,4-4 0 0,-4 1 8 16,-4 0-8-16,1-1 0 0,3 1 0 0,0 6 8 16,-3-6-8-16,3 3 0 0,-7 0 0 0,3 0 0 15,1-4 0-15,-4 7 0 0,7-6 0 0,-7 6 0 16,3 0 0-16,4-6 8 0,0-1-8 0,-3 7 0 16,3-6 0-16,-3 6 0 0,3-6 0 0,-4 0 8 0,4 2-8 0,0 1 8 15,0 0-8-15,-3-3 0 16,3 0-8-16,-4-1 8 0,8 7 21 0,-8-6 10 15,1 0 1-15,3 0 1 0,0 2-33 0,0-2 0 0,-3 0 0 0,-1 0 0 16,8 6 13-16,-8-7-4 0,-3 7-1 0,4 0 0 16,-4 0-16-1,7-6-4-15,-4 6-1 0,-3 0 0 0,0 0 13 0,0 0 0 16,4-6 0-16,3 6 0 0,-7 0 0 0,0 0 0 0,0 0 0 0,4-6 0 16,3 6 0-16,0-7 0 0,-7 7 8 0,3 0-8 15,4-6 10-15,0 3-2 0,-3-3 0 16,3-1 0-16,3 7-8 0,-2 0 0 0,-5-6 0 0,1 6 0 15,3-6 0-15,-4 6 0 0,-3 0 0 0,4-6 0 0,3 6 0 0,-7 0 0 16,0 0 0-16,0 0 0 16,0 0 0-16,3-7 0 0,1 4 0 0,3 0 0 0,-7 3 0 0,0 0 0 15,3-3 0-15,1-3 0 16,-4 6 0-16,7-7 0 0,-7 7 0 0,7-6 0 16,-3 6 0-16,-4 0 0 0,3-6 0 0,4 6 0 0,4 0 0 0,-8 0 0 15,-3 0 0-15,0 0 0 0,11-7 0 16,-4 1 0-16,-7 6 0 0,0 0 0 0,0 0 0 15,0 0 0-15,0-3 0 0,0 3 0 0,0 0 0 0,0 0 0 16,0 0 0-16,0 0 0 0,0 0 0 0,3-6 0 16,4 0 0-16,-7 6 0 0,0 0 0 0,0 0 8 15,8-7-8-15,-8 7 0 0,0 0 0 0,0 0 0 16,0 0 8-16,0 0-8 0,3-6 0 0,-3 6 0 16,0 0 0-16,0 0 0 0,0 0 0 0,0 0 0 15,0 0 0-15,0 0 0 0,0 0 0 0,0 0 0 0,0 0 0 16,0 0 0-16,0 0 0 0,0 0 0 0,7-6 0 15,-7 6 0-15,0 0 0 0,0 0 0 16,0 0 0-16,0 0 0 0,0 0 0 0,0 0 0 16,0 0 0-16,0 0 0 0,0 0 0 0,0 0 0 0,0 0 0 0,0 0 0 15,0 0-150-15,0 0-22 16,-7 0-5-16,7 0-1 0</inkml:trace>
  <inkml:trace contextRef="#ctx0" brushRef="#br0" timeOffset="102732.22">11225 10124 230 0,'0'0'20'0,"0"0"-20"0,0 0 0 0,0 0 0 15,0 0 224-15,0 0 41 0,0 0 8 0,0 0 2 16,0 0-159-16,0 0-31 0,0 0-6 0,0 0-2 15,0 0-10-15,0 0-3 0,0 0 0 0,0 0 0 16,0 0 0-16,0 0 0 0,0 0 0 0,0 0 0 0,0 0-42 0,0 0-9 16,0 0-1-16,0 0-1 0,0 0 3 0,0 0 1 15,0 0 0-15,0 0 0 0,0 0 5 0,0 0 0 16,0 0 1-16,0 0 0 0,0 0 7 0,4-10 2 16,-4 10 0-16,7 0 0 0,-7 0-2 0,11 0-1 15,-8-6 0-15,4 6 0 0,-7 0-1 0,7-6 0 16,0-1 0-16,0 1 0 0,0 6-3 0,4 0-1 15,0 0 0-15,-4-6 0 0,3 6-2 0,1-3 0 16,-1 0 0-16,4-1 0 0,1-2-7 0,-1 0-1 16,3 6-1-16,1-6 0 0,-4-1-11 0,4 7 0 15,-8 0 9-15,4-6-9 0,0 0 0 0,1 6 0 16,-1 0-12-16,-4 0 4 0,-3-3 8 0,4 3 0 16,-4-3 0-16,4 3 0 0,-1 3 0 0,1-3 9 15,-1-7-1-15,-3 7-8 0,0 0 0 0,-7 0 0 16,11-6-10-16,-11 6 10 0,0 0 0 0,11 0 0 15,-1-6 14-15,-10 6-4 0,0 0-10 0,0 0-17 16,0 0 4-16,0 0 1 0,0 0 12 0,0 0 0 16,7-6 0-16,-7 6 0 0,0 0 31 0,0 0-1 0,0 0 0 0,0 0 0 15,7 0-30-15,-7 0 8 0,0 0-8 0,0 0 0 16,0 0 0-16,0 0 0 0,0 0 0 0,0 0 0 16,0 0 0-16,0 0 0 0,0 0 0 0,0 0 0 15,0 0 0-15,0 0 0 0,0 0 0 0,0 0 0 16,0 0 0-16,0 0 0 15,0 0 0-15,0 0 0 0,0 0-13 0,0 0-3 0,0 0 0 0,0 0 0 16,0 0 26-16,0 0 5 0,0 0 1 0,0 6 0 16,0 0-26-16,0 0-5 0,-3-2-1 0,3 2 0 15,-4 0 28-15,1-6 4 0,-1 6 2 0,-3 1 0 16,4-7-18-16,-1 6 0 0,-3 0 0 0,3 0 0 0,1 1 0 0,-1 2 0 16,-3-3 0-16,0 1 0 0,4 5 0 15,-4 1 0-15,0-4 0 0,0 4 0 0,-4-7 0 0,4 7 0 16,0 2 0-16,0-2 0 0,0-7 10 15,-4 7-2-15,1-4 0 0,6-3 0 0,1 1-8 0,-1 5 8 16,-7-6-8-16,8 1 8 0,3-7-8 0,-4 6 0 16,-3 0 0-16,4 0 0 0,3-6 0 0,0 0 0 15,0 0 0-15,0 0 0 0,-4 4 0 0,4-4 0 16,0 0 0-16,0 0 0 0,-3 6 0 0,3-6 0 16,0 0 0-16,0 0-11 15,0 0-132-15,0 0-26 0,0 0-6 0</inkml:trace>
  <inkml:trace contextRef="#ctx0" brushRef="#br2" timeOffset="119163.58">17575 12780 403 0,'0'0'36'0,"0"0"-36"16,0 0 0-16,0 0 0 0,0 0 89 0,0 0 11 15,7-7 3-15,-7 7 0 0,0 0-54 0,7 0-10 16,-7 0-3-16,4 0 0 0,-4 0-25 0,0 0-11 0,7 0 8 0,-7 0-8 16,7 0 0-16,-7 0 0 15,7 0 0-15,-7 0 0 0,7 0 0 0,-7 0 0 0,0 0 0 0,7 0 0 16,-7 0 0-16,7 7 0 0,-3-7 0 0,3 0 0 15,0 0 0-15,-3 0 0 0,3 0 0 0,0 0 0 16,0 0 0-16,-4-7 0 16,4 7 0-16,0 0 0 0,-3 0 0 0,3 0 0 0,0-3 0 0,0 3 0 15,0-3 0-15,0 3 0 16,0 0 0-16,0-3 0 0,0 3 12 0,0-6-4 0,0 6 0 0,0 0 0 16,-3 0-8-16,3 0 0 0,0 0 0 0,0 0 0 15,0 0 0-15,0 0 0 0,-3 0 10 0,3 0-10 16,0-7 13-16,0 7-4 0,0 0-1 0,0 0 0 15,0-6 20-15,0 6 3 0,0 0 1 0,0 0 0 16,-7 0-32-16,7 0 0 0,4 0 0 0,-8 0 0 16,-3 0 0-16,8 0 0 0,-1 0 0 0,0 0 0 15,-7 0 0-15,7 0 0 0,3 0-13 0,-3 0 4 16,4 0 9-16,-4 0 0 0,0 0 0 0,0 0 0 0,0 0-11 16,0 0 0-16,-7 0 0 0,7 0 0 0,0-6 33 15,-3 6 6-15,-4 0 2 0,7 0 0 0,0 0-9 16,0 0-1-16,0 0-1 0,0 0 0 0,-7 0-11 0,7 0-8 15,0 0 9-15,4 0-9 0,-11 0 0 0,7 0 0 16,0 0 0-16,3 0 0 0,-2 0 0 0,-1 0 0 16,0 0 0-16,0 0 0 0,0 0 0 15,3 0 0-15,-3 6 0 0,0-6 0 0,1 0 0 0,-1 0 0 16,-7 0 0-16,7-6 0 0,0 6 0 0,0 0 0 0,-7 0 0 16,7 0 0-16,0 0 0 0,-7 0 0 15,7 0 0-15,0 0 0 0,-7 0 12 0,7 0-4 16,4 0-8-16,-8 0 12 0,-3 0-12 0,0 0 8 15,11 0-8-15,-4 0 0 0,0 0 0 0,0-6 0 16,-7 6 0-16,7 0 0 0,0 0 0 0,0 0 8 16,-7 0-8-16,7-7 12 0,0 7-2 0,0 0-1 15,-7 0 0-15,7-3 0 0,4 3-17 0,-8-3-4 0,-3 3-1 16,11 0 0-16,-4 0 13 0,0-3 0 0,0 3 0 0,4-3 0 16,-8 3 0-16,4 0 0 0,0-3 0 15,-7 3 0-15,0 0 0 0,7 0 0 0,4 0 0 0,-4-7 0 16,-7 7 16-16,7 0 5 0,0 0 2 0,0 0 0 15,-7 0-23-15,7 0 8 0,-7 0-8 0,7-6 0 16,0 6 8-16,0 0-8 0,0 0 8 0,1-6-8 16,2 6-19-16,-3 0-8 0,-7 0-1 15,0 0-1-15,7 0 48 0,0 0 9 0,-7 0 3 0,0 0 0 16,0 0-31-16,0 0 0 0,0 0 0 0,7 0 0 16,-7 0-19-1,0 0-9-15,0 0-3 0,0 0 0 0,0 0 79 0,0 0 15 0,0 0 3 0,0 0 1 0,0 0-27 16,0 0-6-16,0 0-1 0,0 0 0 0,0 0-11 15,0 0-2-15,0 0-1 0,0 0 0 0,0 0-19 0,0 0 0 16,0 0 0-16,0 0-755 16</inkml:trace>
  <inkml:trace contextRef="#ctx0" brushRef="#br2" timeOffset="-209661.69">19593 13071 230 0,'0'0'10'0,"0"0"2"0,0 0-12 0,0 0 0 15,0 0 0-15,0 0 0 0,0 0 182 0,0 0 34 16,7-3 6-16,-3 0 2 0,-1 0-108 0,-3 3-22 16,0 0-4-16,0 0-1 0,0 0-29 0,0 0-7 15,0 0-1-15,0-10 0 0,-3 4 0 0,3 6-1 16,0 0 0-16,0 0 0 0,0 0-36 0,0 0-7 0,0 0-8 0,0 0 11 15,0 0 13-15,0 0 2 0,0 0 1 0,0 0 0 16,0 0-3-16,0 0 0 0,0 0 0 0,0 0 0 16,0 0-13-16,0 0-3 0,0 0-8 0,0 0 12 15,0 0 0-15,0 0-1 0,0 0 0 0,0 0 0 16,0 0-11-16,0 0-16 0,0 0 4 0,0 0 1 16,0 0 60-16,0 0 12 0,0 0 3 0,0 0 0 15,0 0-54-15,0 0-10 0,0 0 0 0,0 0 0 16,0 0 0-16,0 0 0 0,0 0 0 0,0 0 8 15,0 0-8-15,0 0 0 0,0 0 0 0,0 0 0 16,0 0 0-16,0 0 0 0,0 0 0 0,0 0 0 0,0 0 0 0,0 0 0 16,3 13 0-16,-3-7 0 0,0-6 0 15,0 0 0-15,0 9 0 0,0-9 0 0,0 0 0 0,0 0 0 16,-3 7 0-16,3-7-8 16,0 6 8-16,0 0 0 0,0 1 0 0,3 5 0 0,-3-12 0 0,0 6 0 15,4-3 0-15,-4 4 0 0,0-7 0 0,0 6 0 16,0 0 0-16,0 7 0 0,3-4 0 0,1-2 0 15,-4-7 0-15,0 6 0 16,0 0 0-16,3 0 0 0,-3 7 0 0,0-7 0 0,8 4 8 16,-5-4-8-16,-3-6 8 0,-3 6-8 0,-1 0 8 0,0 1-8 15,8-1 8-15,-4-6-8 0,-4 6 0 0,4 7 9 16,4-10-9-16,-4 3 0 0,0 0 8 0,0 1-8 16,-4-1 0-16,4 0 0 0,4 4 0 0,0-4 0 15,-4 0 0-15,0 0 0 0,3 1 8 0,-3-1-8 16,0 0 0-16,0-6 0 0,0 7 0 0,0-1 0 0,0-3 0 0,0-3 0 15,0 6 8-15,0-6-8 0,0 6 0 0,4 1 0 16,-4-7 0-16,3 6-20 0,-3 0 2 0,0 1 1 16,0 2 29-16,0-3 7 0,0-6 1 15,0 7 0-15,0-1-20 0,0 0 0 0,0-6 0 0,0 6 0 16,0-6 0-16,-3 7 0 0,3 5 8 16,0-12-8-16,0 6-14 0,-4-2-6 0,4 8-2 0,-3-6 0 15,3-6 22-15,0 7 0 0,-4-1 0 0,0 6 0 16,4-12 0-16,0 7 0 0,-3 2 0 0,3-3 0 15,-7 1 0-15,7-1 0 0,0 0 0 0,0-6 0 16,-4 10 0-16,1-4 0 0,3 0 0 0,0-6 0 16,0 6 19-16,0-6 8 0,0 7 1 0,0-7 1 15,0 12-29-15,0-2 0 0,0-10 0 0,0 6 0 0,0 0 9 16,0 0-9-16,0-6 8 0,0 7-8 0,0-7 9 16,-4 6-9-16,1 0 10 0,3-6-10 0,0 13 11 0,0-7-11 15,-4 4 12-15,4-10-12 0,-7 6 9 16,7-6-9-16,0 6 0 0,-3 0 9 0,-1 1-9 15,1-1 8-15,3-6-8 0,0 9 8 0,0-2 4 0,0-7 1 16,0 0 0-16,3 6 0 0,1 0-13 16,-4 0-13-16,0-6 2 0,0 7 1 0,3 5 10 0,-3-6 0 15,0 4 0-15,0-4 0 0,4 0 0 0,-4-6 0 16,-4 7 0-16,4-1 0 0,-3 3 0 0,3-9 8 16,0 0-8-16,0 7 0 0,-4-1 0 0,4 0 0 15,0-6 0-15,0 0 8 0,-3 6-8 0,3-6 0 16,0 0 0-16,0 0 0 0,0 7 0 0,0-1 0 15,0-6 0-15,0 0 0 0,3 9 0 0,-3-9 0 16,0 7 0-16,4-1 8 0,-4-6-8 0,0 6 0 0,-4 0 0 0,4 1 8 16,0-7-8-16,4 6 0 0,-4-6-8 15,3 6 8-15,1 1 0 0,-1-1 0 0,-3-6 0 0,0 0 0 16,0 9 0-16,4-9 0 0,-4 0 0 0,3 7 0 16,-3-7 0-16,0 6 0 0,0 0 0 0,0-6 0 15,0 6 0-15,0-6 0 0,0 0 8 0,0 13-8 16,0-13 0-16,0 6 0 0,0-6 0 0,0 3 0 15,0 4 0-15,0-1 0 0,0-6 0 0,0 0 0 0,4 6 0 16,-4-6 0-16,0 0 0 0,0 0 0 0,0 0 0 16,0 0 0-16,0 0 0 0,0 0 0 15,0 0 0-15,0 0 0 0,0 0 0 0,0 6 0 16,0-6 0-16,0 7 0 0,0-7 0 0,0 0 0 16,0 0 0-16,0 0 0 0,0 0 0 0,0 0 0 0,0 0 0 0,0 0 0 15,0 9 0-15,0-9 0 16,0 0 0-16,0 0 0 0,0 0 0 0,3 6 0 0,-3-6 0 0,0 0 0 15,0 0 0-15,0 0 0 0,0 0 0 0,0 0 0 16,0 0 0-16,0 7 0 0,0-7 0 16,4 6 0-16,-4-6 0 0,0 6 0 0,0-6 0 0,0 0 0 15,0 0 0-15,0 0 0 0,-4 6 0 0,4-6 0 16,0 0 0-16,0 0 0 0,0 0 9 0,0 7-9 16,0-7 12-16,0 9-12 0,0-9 0 0,0 0 0 15,0 0 0-15,0 0-12 0,0 0 12 0,4 6 0 16,-4-6 0-16,0 0 0 0,0 0-18 0,0 0-1 15,0 0 0-15,0 0 0 16,0 0-21-16,0 0-4 0,-4 7 0 0,4-7-1 0,0 0 36 0,0 0 9 16,0 0 0-16,0 0 0 0,-7 0 0 0,7 0 0 0,0 0 0 0,0 0 0 31,-7 6-96-31,7-6-18 0,0 0-3 0,-3 0-1 0</inkml:trace>
  <inkml:trace contextRef="#ctx0" brushRef="#br2" timeOffset="-203273.09">19537 14043 403 0,'0'0'36'0,"0"0"-36"0,0 0 0 0,7 0 0 0,3 0 113 0,-10 0 16 16,0 0 3-16,0 0 1 0,8 0-69 0,-1 0-13 0,-7 0-3 0,0 0-1 16,7 0 9-16,-7 0 3 0,0 0 0 0,0 0 0 15,0 0 2-15,0 0 1 0,0 0 0 0,0 0 0 16,0 0 2-16,0 0 0 0,0 0 0 0,0 0 0 15,0 0 2-15,0 0 1 0,0 0 0 0,0 0 0 16,0 0-54-16,0 0-13 0,0 0 0 0,0 0 0 16,0 0 0-16,0 0 0 0,0 0 0 0,0 0 0 15,0 0 0-15,0 0 0 0,0 0 0 0,0 0 0 16,0 0 0-16,0 0 0 0,0 0 0 0,0 0 0 16,0 0 0-16,0 0 0 0,0 0 0 0,0 0 0 0,0 0 0 0,0 0 0 15,0 0 0-15,0 0 0 16,0 0 31-16,0 0 3 0,-7 7 1 0,7-7 0 0,-7 0-5 0,-1 0-1 15,8 0 0-15,-7 0 0 0,0 6-29 0,0-6 0 16,-3 0 0-16,3 0 0 0,-4 0 20 0,4 0-3 16,-4 0 0-16,1 0 0 0,3 3-27 0,0-3-6 15,-4 3 0-15,1-3-1 0,-1 0 17 0,0 0 0 16,1 3 0-16,-1-3 0 0,1-3 0 16,-1 3 0-16,0 3 0 0,-3-3 0 0,4 0 0 0,-1 0 0 15,-3 7 0-15,0-7 0 0,3 6 24 0,-6-6 9 16,3 6 2-16,-4-6 0 0,0 6-5 0,4-6-1 0,-7 7 0 15,3-7 0-15,1 6-29 0,-4 0 0 16,-1-3 0-16,5 1 0 0,-1-1 0 0,1 3 0 0,-5-6 0 0,5 6 0 16,-4-6 0-16,3 0-15 0,0 0 2 0,1 6 0 15,-1-6 13-15,0 0 0 16,1 0 0-16,-1 7 0 0,0-7 0 0,1 0 0 0,3 0 0 16,0 0 0-16,-4 0 23 0,4 0 7 0,-4 0 2 0,1 6 0 15,2-6-22-15,-2 0-10 0,-1 0 10 16,4 0-10-16,-4 0 8 0,1 0-8 0,-1 0 0 0,1 0 9 31,2 0-29-31,1 0-5 0,-3 0-2 0,3 0 0 0,-1 0 27 0,1 0 0 16,-3 0 0-16,6 0 0 0,-3 0 16 0,3 0 9 0,-3 0 2 0,0 0 0 15,0 0-27-15,0 0 0 0,-4 6 0 0,8-6 0 16,-4 0 0-16,3 0 0 0,-3 0 0 0,3 0 0 0,1 0 0 16,-1 0 0-16,-3 0 0 0,4 0 0 0,-1 0 0 15,0 0 0-15,1 0 0 0,-1 0 0 0,1 0 0 16,-1 0 0-16,0 0 0 0,1 0 0 0,-1 0 0 0,4-6 0 15,-3 6 0-15,-1 0 0 0,0 0 0 16,4 0 0-16,-3 0 0 0,-1 0 0 0,-3 0 0 0,4 0 8 16,-5 0-8-16,5 0 12 0,-1 0-12 0,-3 0 0 15,4 0 0-15,-1 0-11 0,-3 0 11 0,3 0 0 16,-3-6 0-16,4 6 0 0,-1 0 32 0,-3 0 3 16,3 0 0-16,1 0 0 15,-4 0-56-15,3 0-11 0,0 0-3 0,-3 0 0 16,4 0 35-16,-4 0 0 0,3 0 0 0,0 0 0 0,1 0 0 0,-4-7 0 15,3 7 0-15,1 0 0 0,-1 0 0 0,0 0 0 16,1 0 0-16,-1 0 0 0,1 0 0 0,-1 0 0 16,1 0 0-1,2 0 0-15,-2 0 0 0,-1 0 0 0,4 0 0 0,-3 0 0 0,-1 0 0 0,1 0 0 0,-1 0 0 0,0 0 0 16,-3 0 0-16,4 0 0 0,-1-6 0 0,-3 6 0 16,3 0 0-16,-3 0 0 0,0 0 0 0,0 0 0 15,3 0 0-15,-3 0 12 0,-3 0-3 16,-1-6-1-16,7 6-8 0,1 0 8 0,-4-6-8 0,3 6 8 15,1-3 4-15,-1 3 0 0,0 0 0 0,1-4 0 16,-4 4-12-16,3-3 0 0,1 3 0 0,-5 0 0 16,5-6-8-16,-1 6 8 0,-3 0 0 0,4-6 0 15,-4 6 0-15,3 0 0 0,-3 0 0 16,3 0 0-16,1 0 0 0,-1 0 0 0,0 0 0 0,-3 0 0 0,4 0 0 16,-1 0 0-16,-3 0 0 0,4 0 0 0,-5 0 0 15,5 6 0-15,-4-6 0 0,0 0 0 16,3 6 0-16,-3-6 0 0,0 0 0 0,3 0 0 0,-3 0 0 0,0 0 0 15,0 3 0-15,0-3 0 0,0 0 0 0,-4 0 0 16,4-3 0-16,3 3 0 16,-3 0 20-16,4-6 9 0,-4 6 2 0,3 0 0 0,-3 0-31 15,3-6 0-15,1 6 0 0,-4 0 0 0,3 0 9 0,-3-7-1 16,3 7 0-16,1-6 0 0,-1 6-8 0,1 0 10 16,-5 0-10-16,5 0 10 0,-1 0-10 0,1 0 0 15,-4 0 0-15,-1 0 0 0,5 0 0 0,-1 0 0 16,1 0 0-16,-4 0 0 0,-1-6 0 0,5 6 0 0,-4 0 0 15,0 0 0-15,0 0 12 0,3 0-4 0,-3 0 0 0,0 0 0 16,-4 0-8-16,4 0 0 16,0-6 0-16,-4 6 0 0,4 0 0 0,-4 0 0 0,1 0 0 0,3-7 0 15,-7 7 0-15,6 0 0 0,1 0 0 16,0 0 0-16,0 0 0 0,-4 0 0 16,1 0 0-16,-1 0 0 0,1 0 0 0,-1 0 0 15,4 0 0-15,0 0 0 0,-4 0 0 0,4 0 0 0,-4 0 0 0,4 0 0 16,-3 7 0-16,2-7 0 0,1 0 0 15,-3 0 0-15,3 0 0 0,-1 6 0 0,1-6 0 0,-3 0 0 16,-1 0 0-16,4 0 0 0,-4 0 0 0,1 0 0 16,-1 0 0-16,4 0 0 0,-4 0 0 0,1 0 0 15,3 0 0-15,-4 0 0 0,0 0 0 16,4 0 0-16,0 0 0 0,-4 0 0 0,4 0 0 0,0 0 0 0,0 0 0 16,4 0 0-16,-5 0 0 0,1-6 0 15,4 6 0-15,-4 0 0 0,-1 0 0 0,1 0 0 0,0-7 0 0,0 7 0 16,4 0 0-16,-5-3 0 0,1 3 0 15,4-3 8-15,-4 3-8 0,3 0 8 0,-3 0-8 16,0 0 0-16,3-3 0 0,-3 3 0 16,0 3 0-16,-4 0 0 0,4-3 0 0,-3 0 0 15,3 3 0-15,-4-3 0 0,0 0 0 0,1 0 0 0,3 0 0 16,-1 0 0-16,-2 7 0 0,-1-7 0 0,4 0 0 16,0 0 0-16,-4 0 0 0,4 0 0 0,-3 0 0 0,2 0 0 0,-2 0 0 15,3 0 0-15,0 0 0 0,-1 0 0 16,1 0 0-16,0 0 0 0,0 0 0 0,0 0 0 15,0 0 0-15,0 0 0 0,0 0 0 0,3 0 0 16,-3 0 0-16,3 0 0 0,1-7 0 0,-4 7 0 16,3 0 0-16,1 0 0 0,-1 0 0 0,0-3 0 15,1 3 0-15,-1-3 0 0,1 3 0 0,-1 0 0 16,0-3 0-16,4-3 0 0,-3 6 8 0,-1 0 0 0,1 0 0 16,-1 0 0-16,-3 0-8 0,3 0 0 15,1 0 0-15,-4 0 0 0,0 0 0 0,-1 0 0 0,1 0 0 0,-3 0 0 16,3 6 0-16,-1-6 0 0,1 3 0 0,0-3 0 15,0 3 0-15,0-3 0 0,3 0 0 0,1 3 0 16,-4-3 0-16,3 0 0 0,1 0 0 16,-5 0 0-16,5 0 0 0,3 0 0 0,-4 0 0 0,1 0 0 15,3 0 0-15,0-3 0 0,-4 3 0 0,0-3 0 16,4 0 0-16,0-3 0 0,0 6 0 0,-3 0 0 0,3 0 0 16,0-7 0-16,-1 7 0 0,1 0 0 15,-3 0 0-15,-1-6 0 0,4 6 0 0,0 0 0 16,-3 0 0-16,-1 0 0 0,4 0 0 0,-4 0 0 15,1-6 0-15,-1 6 0 0,1 0 0 0,3 0 0 16,-4 6 0-16,4-6 0 0,-4 0 0 0,1 0 0 16,3 0 0-16,-4 0 0 0,0 0 0 0,1 0 0 0,-1 0 0 15,1 0 0-15,3-6 0 0,-4 6 0 0,1 0 0 0,2 0 0 16,1 0 0-16,-3 0 0 0,-1 0 0 0,1 0 0 16,-1 0 0-16,0 0 0 15,4 0 0-15,-3 0 0 0,-1 0 0 0,1 0 0 0,3 0 0 0,0 0 0 16,-4 0 0-16,0 0 0 0,4 0 0 0,0 0 0 15,-3-6 0-15,3 6 0 0,-4 0 0 0,4 0 0 16,0 0 0-16,0 0 0 0,-4 0 0 0,1 0 0 16,3-7 0-16,-4 7 0 0,4 0 0 0,-4 0 0 15,4 0 0-15,-3-3 0 0,3 3 0 0,-4 0 0 16,4-3 0-16,-3 3 0 0,2-3 0 0,-9-3 0 16,6 6 0-16,1 0 0 0,-1 0 0 0,1-7 0 0,-1 7 0 15,0-6 0-15,1 6 0 0,-1 0 0 16,-3-6 0-16,3 6 0 0,1 0 0 0,-4 0 0 0,3-6 0 15,-3 6 8-15,4 0 0 0,-1 0 0 0,-3-7 0 16,0 7-8-16,0 0 0 0,3 0 0 0,0 0 0 16,-3 0 0-16,0 0 0 0,4 0 0 15,-1 0 0-15,0 0 0 0,-3 0 0 0,4 0 0 0,-1 0 0 16,1 0 0-16,3 0 0 0,-8 0 0 0,8 0 0 16,-3 0 0-16,3 0 0 0,0 0 0 0,0 0 0 15,-4 0 0-15,4 0 0 0,0-3 0 0,0 3 0 16,-4 0 0-16,4 0 0 0,0-3 0 0,0 3 0 15,0-3 0-15,-4 3 0 0,8-3 0 0,-8 0 8 16,4-4-8-16,-3 7 0 0,3 0 0 0,0 0 0 16,-4 0 0-16,4-6 0 0,-4 6 0 0,1 0 0 0,-1 0 0 0,1 0 0 15,3 0 0-15,-4-6 0 16,0 6 0-16,-3 0-12 0,4 0 0 0,-1-6 1 0,1 6 11 0,-1 0 0 16,0 0 0-16,1 0 0 0,-4 0 8 0,3 0 3 15,1 0 1-15,-5 0 0 0,5 0-12 16,-1 0 0-16,-3 0 0 0,0 0 0 0,3 0 0 0,1 0 0 15,-4 0 0-15,3 0 0 0,1 0 0 0,-1 0 0 16,0 0 0-16,1 0 0 0,-1 0 0 0,1 0 0 16,-1 0 0-16,1 0 0 0,-1 0 0 0,0 0 0 15,-3 0 0-15,7 0 0 0,-3 0 0 0,3 0 0 16,-1 0 0-16,-2 0 0 0,3 0 0 0,-4-7 0 0,4 7 0 16,0 0 0-16,0 0 0 0,0-6 0 0,-4 6 0 15,8 0 0-15,-8 0 0 0,4 0 0 0,0-3 0 16,0 3 0-16,0 0 0 0,-3-3 0 15,2 3 0-15,1 0 0 0,-3 0-10 0,3 0-1 16,-4 0 0-16,1-3 0 0,3 3 11 0,-4 0 0 16,4 0 0-16,-4 3 0 0,1-3 0 0,3 0 0 0,-4 0 0 0,1 0 0 15,2 0 0-15,-2 0 0 0,-1 0 0 0,4 0 0 16,-3-3 0-16,3 3 0 0,-4 0 0 16,0 0 0-16,4 0 8 0,0 0 3 0,-3 0 1 0,3 0 0 15,0 0-12-15,0 0 0 0,3-7 0 0,-7 7 0 16,1 0 0-16,3 0 0 0,0 0 0 0,0 0 0 15,0 0 0-15,-4 0 0 0,4-6 0 0,0 6 0 0,0 0 0 16,0 0 0-16,0 0 0 0,-4 0 0 0,11 0 0 16,-7 0-17-16,0 0 4 0,-3 0 1 0,10 0 12 15,-8 0 15-15,-2 0-3 0,3 0-1 0,-4 0-11 0,11 0 0 16,-7 0 0-16,0 0 0 0,-3 0 0 16,10 0 0-16,-7 0 0 0,-4 0 0 15,4 0 0-15,0 0 0 0,0-6 0 0,-4 6 0 0,4 0 0 16,0 0 0-16,0 0 0 0,-4 0 0 0,4 0 0 0,0 0 0 15,0 0 0-15,0 0 0 0,-3 0 0 0,3 0-16 16,0 0 4-16,-1 0 1 0,-2 0 11 0,3 0 0 16,0 0 0-16,-4 0 0 0,8 0 0 0,-4 0 0 15,0 0 0-15,-4 0 0 0,4-7 0 0,0 7 0 16,0 0 0-16,0 0 0 0,0-6 0 0,0 6 0 0,0 0 0 16,0 0 0-16,-1 0 24 0,1-6 6 15,0 6 2-15,0 0 0 0,0-3-32 0,4 3 0 16,-4 0 0-16,0-3 0 0,0 3 0 0,3 0 0 15,4 0 0-15,-7 0 0 0,0 0 0 0,7 0 0 16,0 0 0-16,-7 0 0 0,0 0 0 0,0 0 0 0,0-3 0 16,7 3 0-16,0 0 0 0,-7 0-13 0,0-4 1 0,7 4 0 15,-7-3 12-15,7 3 16 0,-8 0-3 0,8 0-1 16,0 0-12-16,0 0 0 0,-10-6 0 0,3 6 0 16,0 0 0-16,7 0-10 0,-7-6 2 0,7 6 0 15,0 0 8-15,0 0 11 0,0 0-3 0,-7 0 0 16,7 0-8-16,-7 0-11 0,7 0 3 0,0 0 0 0,0 0 8 0,-7 0 11 15,-1-7-3-15,5 7 0 16,3 0-8-16,0 0 0 0,-11-6 0 0,11 6 0 16,0 0 0-16,-7 0 0 0,7 0-8 0,-3 0 8 0,3 0 0 15,0 0 0-15,0 0 0 0,-7 0 8 16,0-6-8-16,0 6 0 0,7 0 0 0,-4-6 0 0,-3 2 8 16,7 4 0-16,-3 0 0 0,-1-3 0 0,-3 0 0 0,3-3 0 15,1 0 0-15,3 6 0 0,-4 0 2 0,-3-7 0 16,4 1 0-16,-1 6 0 0,4 0-10 0,-7-6 10 15,0 6-10-15,4-6 10 0,-1 2-10 0,-3 1 0 16,3 0 9-16,-3 0-9 0,4-6 0 0,-4 9 0 16,3-7 0-16,-3 7 8 0,4-6-8 0,-4 6 0 15,0-6 0-15,3 6 0 0,1-6 11 0,-4-1-3 16,3 7 0-16,-3-3 0 0,0 0-8 0,3 0 0 16,-3-3 0-16,-3-1 0 0,6 1 12 0,-3 6 6 15,0-6 2-15,0 6 0 0,0-6-20 0,3-1 0 16,1 7 0-16,-4-3 0 0,-4-3 0 0,1 0 0 15,3 6 0-15,0-7 0 0,0 7-8 0,-1-6-3 0,1 6 0 16,0-6 0-16,7 6 19 0,-7 0 3 0,-10-7 1 16,13 7 0-16,4 0-12 0,-3-6-16 0,-8 6 4 15,4-3 1-15,3-3 11 0,1 3 0 0,-8 0 0 16,1-4 0-16,-1 7 8 0,1-6 3 0,6 6 1 0,-3-6 0 16,-7 6-12-16,3-7 0 0,8 7 0 15,-4-6 0-15,-4 6 0 0,4-6-14 0,7 6 3 0,-7 0 1 16,0-3 10-16,0 0 0 0,0-1 0 0,7 4 0 15,0 0 0-15,-7-6 0 0,-4 6 0 0,4-6 8 0,7 6-8 0,0 0 0 16,-10 0 0-16,3-6 0 0,7 6 0 16,-8 0 0-16,-2 0 0 0,10 0 0 0,-7-7 8 15,7 7-8-15,-11 0 8 0,1-6-8 0,-1 6 0 0,0-6 0 16,11 6 0-16,-7 0-8 0,-3-3 8 0,3-4 0 16,3 4 0-16,-3 0 0 0,0-3 11 15,0 0 1-15,0 6 0 0,4-7 0 0,-5 7-12 0,1-6 0 16,0 0 0-16,0 6 0 0,7 0 8 15,-7-6-8-15,-3 2 8 0,3-2-8 0,3 0 0 0,-3-7 0 16,-4 7 8-16,-3 6-8 0,7-6 0 16,0 0 0-16,-3 2 0 0,-1-2 0 0,0 0 0 0,1 0 13 15,3-1-3-15,0 1-1 0,0 0-9 0,-4-1 0 16,4 1 0-16,-7 0 0 0,0-3 0 0,3 2 0 16,8 1 0-16,-4 6 8 0,-4-6-8 0,1-1 0 0,-1 1 0 15,4 3 0-15,7 3 0 0,-7-3 0 16,-11 0 0-16,8 0 0 0,3-1 0 0,-1-2 0 15,-6 6 0-15,0 0 0 0,7-6 0 0,0 6 0 16,-3-6 0-16,-1 6 0 0,0 0 0 0,4-7 0 0,0 1 0 16,0 6 0-16,0-6 0 0,7 6 0 0,-10-3 0 0,6 0 0 15,-7-7 0-15,4 10 0 0,7 0 0 0,-7-6 0 16,0 0 0-16,4 6 0 0,-4-7 0 0,0 1 0 16,0 6 0-16,-4-6 0 15,4 3 8-15,0 0-8 0,7 3 0 0,-7-4 0 0,0-2 0 0,-4 0 0 16,8 6 0-16,-4-6 0 0,0-1 0 0,0 1 0 15,-4 6 0-15,0-6 0 0,8 3 0 0,-8 0 0 0,1-1 0 16,-1 1 0-16,4-6 0 0,0 9 0 16,-4-6 0-16,1 6 0 0,3-7 0 0,0 7 0 0,-4 0 0 0,1 0 0 15,6-6 0-15,0 6 0 16,-6-6 0-16,3 6 0 0,0-7 0 0,0 7 0 0,7 0 0 16,-7-3 0-16,-7 0 0 0,10 0 0 0,4 3 0 15,-3-6 0-15,-8 6 0 0,-3-6 0 0,-4 6 0 16,8-7 0-16,6 7 0 0,-3-6 0 0,-4 6 0 0,1-6 0 15,3 6 0-15,-4 0 0 0,-3-7 0 0,4 4 0 16,2 3 0-16,1-3 0 0,-3 0 0 0,-1-3 0 16,4-1 0-16,0 1 0 0,4 6 0 15,3 0 0-15,-11-6 0 0,4 6 0 0,0-6 0 0,0 6 0 16,-4-7 0-16,4 7 0 0,0-6 0 0,-3 6 0 16,-1 0 0-16,4-3 0 0,0 0 0 0,0 0 0 15,7 3 0-15,-7-7 0 0,-4 1 0 0,4 6 0 0,0-6 0 0,0 6 0 16,0 0 0-16,0-6 0 15,-4 6 0-15,4-7 0 0,0 7 0 0,4-6 0 0,-8 6 0 0,8-3 0 16,-1 3 0-16,-3-3 0 16,0 0 0-16,-4 0 0 0,4-1 0 0,4 4 0 0,-4-6 0 0,-4 6 0 15,4 0 0-15,0-6 0 0,0 6 0 0,0 0 0 16,0-6 0-16,0 6 0 0,0 0 0 0,0-7 0 16,0 7 0-16,0 0 0 0,3-6 0 15,-3 6 0-15,-4-6 0 0,4 6 0 0,-3-3 0 16,3 3 0-16,0-3 0 0,0-1 0 0,-4 4 0 0,4-6 0 15,-4 6 0-15,4-6 0 0,-3 6 0 0,-1-6 0 16,4 6 0-16,-3-7 0 0,-1 7 0 0,0 0 0 16,1-6 0-16,3 6 0 0,7 0 0 0,-7-6 0 15,-4 3 0-15,4-1 0 0,7 4 0 0,-7-3 0 0,-4-3 0 0,1 0 0 16,10 6 0-16,0 0 0 16,-4 0 0-16,-3-6 0 0,7 6 0 0,-7-7 0 15,0 7 0-15,0-6 0 0,0 6 0 0,7 0 0 0,0 0 0 0,-11-6 0 16,4-1 0-16,0 4 0 0,7 3 0 0,-10-3 0 15,3 0 0-15,0-3 0 0,0-1 0 16,-1 1 0-16,-2 6 0 0,3-6 0 0,3 6 0 0,-3-6 0 16,0-1 0-16,0 4 0 0,4-3 0 0,-4 0 0 15,0 6 0-15,-1-7 0 0,5 7 0 0,-4-6 0 16,-4 6 0-16,4-6 0 0,0 6 0 0,4-6 0 16,-4 6 0-16,-8-7 0 0,5 4 0 0,3 3 0 15,-4-3 0-15,4 0 0 0,-3 3 0 0,10-3 0 16,-14 0 0-16,6-4 0 0,-2 7 0 0,-1 0 0 15,4 0 0-15,-3-6 0 0,3 6 0 0,0 0 0 16,-4-6 0-16,4 6 0 0,0 0 0 0,3-6 0 16,-3 6 8-16,0 0-8 0,4-7 0 0,-8 7 0 0,1-6 0 15,2 6 0-15,1 0 0 0,4 0 0 0,-8-3 0 0,8 3 0 16,-4 0 0-16,7 0 0 0,-7-3 0 0,0 0 0 16,0-4 0-16,-1 7 0 0,-2 0 0 0,6-6 0 15,4 6 0-15,0 0 0 0,-7 0 0 0,-3 0 0 16,3-6 0-16,0 6 0 0,7 0 0 15,-11 0 0-15,0 0 0 0,4 0 0 0,7 0 0 0,0 0 0 16,-10 0 0-16,10 0 0 0,0 0 0 0,0 0 0 16,-11 0 0-16,4-6 0 0,0 6 0 0,7 0 0 15,-3-7 0-15,3 7 0 0,0 0 0 0,0 0 0 0,-7-6-8 0,7 6 8 16,0 0 0-16,-4 0 0 16,-3-3 0-16,7 3 0 0,-7 0 0 0,7 0 0 0,0 0 0 0,0 0 0 15,-7-3 0-15,0 0 0 0,3 3 0 16,-3 0 0-16,7 0 0 0,0 0 0 0,0 0 0 0,-7-4 0 15,0 1 0-15,7 3 0 0,0 0 0 0,0 0 0 16,0-6 0-16,0 6 0 0,-7 0 0 0,7 0 0 16,-7 0 0-16,7 0 0 0,0 0 0 0,0 0 0 15,0 0 0-15,0 0 0 0,-7 0 0 0,7 0 0 16,0 0 0-16,0 0 0 0,-4 0 0 0,4 0 0 16,0 0-8-16,0 0 8 0,-7 0 0 0,7 0 0 15,0 0 0-15,0 0 0 0,0 0 0 0,0 0 0 16,0 0 0-16,0 0 0 0,0 0 0 0,0 0 0 15,0 0 0-15,0 0 0 0,0 0 0 0,0 0 0 0,0 0 0 0,0 0 0 16,0 0 0-16,0 0 0 16,0 0 0-16,0 0 0 0,0 0 0 0,0 0 0 0,0 0 0 0,0 0 0 15,0 0 0-15,0 0 0 16,0 0 0-16,0 0 0 0,-7 0 0 0,7 0 0 0,0 0 0 0,0 0 0 16,-3 0 0-16,3 0 0 0,0 0 0 15,0 0 0-15,0 0 0 0,0 0 0 0,0 0 0 0,0 0 0 16,0 0-10-16,0 0 10 0,3-6 0 0,1 6-9 15,-1-6 9-15,1-1-12 0,-1 7 12 16,4 0-12-16,-3-6 12 0,3 0 0 0,-7 6 0 0,7 0-8 16,-3-3 8-16,-4 3 0 0,0 0 0 0,0 0-8 15,7-4 8-15,0 1 0 0,0-3 0 0,0 6 0 0,-7 0 0 16,0 0-8-16,0 0 8 0,0 0 0 16,0 0 0-16,0 0 0 0,0 0 0 0,0 0 0 15,0 0 0-15,3-6 0 0,-3 6 0 0,7-7 0 16,-3 7 0-16,-4 0 0 0,0 0 0 0,0 0 0 0,3-6 0 0,1 6 0 15,-4 0 0-15,0 0 0 0,4-6 0 0,-4 6 0 16,0 0 0-16,3 0 0 0,-3 0 0 0,0 0 0 16,0 0 0-16,0 0 0 0,0 0 0 0,0 0 0 15,0 0 0-15,0 0 0 0,0 0 0 0,0 0 0 16,0 0 0-16,0 0 0 0,0 0 0 0,0 0 0 16,0 0 0-16,0 0 0 0,0 0 0 0,0 0 0 15,0 0 0-15,0 0 0 0,0-6 0 0,0 6 0 16,0 0 0-16,0 0 0 0,4 0 0 0,-4 0 0 15,0 0 0-15,0 0 0 0,3 0 0 0,-3 0 0 16,0 0 0-16,0 0 0 0,0 0 0 0,0 0 0 0,0 0 0 0,0 0 0 16,0 0 0-16,0 0 0 15,0 0 0-15,0 0 0 0,0 0 0 0,0 0 0 0,0 0 0 0,0 0 0 16,0 0 0-16,0 0 0 0,0 0 0 0,0 0 0 16,0 0 0-16,0 0 0 0,-10 6 0 0,2-6 8 15,8 0-8-15,0 0 0 0,-10 6 0 0,10-6 0 16,0 0 0-16,-7 6 0 0,0-6 0 15,7 0 0-15,-7 0 0 0,7 0 0 0,0 0 0 0,-11 7 0 16,4-7 0-16,0 0 0 0,-4 6 0 0,4-6 0 16,0 0 0-16,0 0 0 0,0 6 0 0,7-6 0 15,-7 3 0-15,0 4 0 0,-7-7 0 0,3 6 0 0,4-6 0 16,-3 6 0-16,-1-6 0 0,4 0 0 16,-7 7 0-16,7-7 0 0,0 6 0 0,-4-6 0 15,4 6 0-15,0-6 0 0,0 0 0 0,0 0 0 0,-3 6 0 16,2-3 0-16,5-3 0 0,-1 4 0 0,-3-4 0 0,4 0 0 15,-1 0 0-15,4 0 0 0,-7 0 0 0,4 0 0 16,-1 0 0-16,4 0 0 0,-7 0 0 0,7 0 0 16,0 0 0-16,-7 0 0 0,4 0 0 0,-4 0 0 15,3 0 0-15,0-4 0 0,4 1 0 0,0 3 0 16,-3-6 0-16,3 6 0 0,0 0 0 0,0 0 0 16,0 0 0-16,0 0 0 0,0 0 0 0,0 0 0 15,0 0 0-15,0 0 0 0,0 0 0 0,0 0 0 16,0 0 0-16,0 0 0 0,0 0 0 0,11 0 0 15,-11 0 0-15,0 0 0 0,0 0 0 0,0 0 0 0,0 0 0 16,10 0 0-16,-10 0 0 0,0 0 0 16,0 0 0-16,0 0 0 0,0 0 0 0,14 6 0 15,-14-6 0-15,0 0 0 0,7 7 0 0,-7-7 0 0,7 6 0 16,0 3 0-16,-7-9 0 0,7 7 0 16,0-1 0-16,1 0 0 0,-5 7 0 0,1-4-12 15,-1-3 4-15,4 7 0 0,-3-7 8 0,-1 0 11 0,4 4-3 0,-3-1 0 16,-1-6-8-16,1 4-11 0,-4-7 3 0,7 6 0 15,0 0 8-15,-3 0 0 0,-1 1 0 0,-3 2 0 16,4-6 0-16,-4-3 12 0,3 3-4 0,-3-3 0 16,0 0-8-16,7 7-10 0,-7-1 10 0,0-6-13 15,0 0 13-15,7 0 10 0,-3 6-2 0,-4-6 0 0,7 6-8 16,-7-6 0-16,3 0 0 0,-3 0 0 0,0 0 0 16,0 0 0-16,11 0 0 0,-11 0 0 15,0 0 0-15,0 0 0 0,3 7 0 0,4-7 0 16,-7 0 0-16,0 0 0 0,0 0 0 0,0 0 0 15,0 0 0-15,0 0 0 0,0 0 0 0,0 0 0 0,0 0 0 0,0 0 0 16,0 0 0-16,4 6 0 0,-4-6 0 0,0 0 0 16,0 0 0-16,0 0 0 0,0 0 0 0,0 0 0 15,0 0 0-15,0 0 0 0,0 0 0 0,0 0 0 16,0 0 0-16,0 0 0 0,0 0 0 0,0 0 0 16,0 0 0-16,0 0 0 0,0 0 0 0,0 0 0 15,0 0 0-15,0 0 0 0,0 0 0 0,0 0 0 16,0 0 0-16,0 0 0 0,0 0 0 0,0 0 0 15,0 0 0-15,0 0 0 0,0 0 0 0,0 0 0 16,0 0 0-16,7-6 0 0,-7 6 0 0,0 0 0 0,0 0 0 16,0 0 0-16,7-7 0 0,-7 1 0 0,0 0 0 15,0 6 0-15,4-13 0 16,-4 4 8-16,3-4-8 0,-3 7 8 0,0-6-8 0,4 2 0 16,-1 4 0-16,1-7 0 0,-1 1 0 0,-3 6 0 0,4-1 0 0,-4-5 0 15,0 2 0-15,3-2 0 0,-3 12 0 0,0 0 0 16,4-6 0-16,-1-1 0 0,-3 7-12 0,4-6 12 15,-1 3 0-15,1-3 0 0,-4 6 0 0,7-7 0 16,0 1 0-16,-3 0 0 0,-4 6 0 0,3-6 0 16,1 6 0-16,-4 0 0 0,3-7 0 0,-3 7 0 15,0 0 0-15,0 0 0 0,0 0 0 0,0 0 0 0,0 0-8 0,0 0 8 16,0 0 0-16,0 0 0 16,0 0 0-16,0 0 0 0,0 0 0 0,0 0 0 0,0 0 0 0,-7 0 0 15,0 7-10-15,7-7 10 0,0 0 0 16,-7 6 0-16,0-6 0 0,7 0 0 0,-7 6 0 15,7-6 0-15,0 0 0 0,-4 13 0 0,-3-10 0 0,7-3 0 16,0 0 0-16,-3 6-9 0,-1 7 9 16,1-7 9-16,3 0-1 0,-4 7-8 0,1-7-8 0,-1 3-9 15,1-2-2-15,-1 5 0 16,4-6-6-16,0 7-2 0,0-4 0 16,0 4 0-16,0 6-129 0,-7-7-25 0,7-2-6 0</inkml:trace>
  <inkml:trace contextRef="#ctx0" brushRef="#br2" timeOffset="-178716.43">8474 14705 856 0,'0'0'38'0,"0"0"8"0,0 0-37 0,0 0-9 0,0 0 0 0,0 0 0 0,0 0 87 0,0 0 15 15,0 0 3-15,0 0 1 0,0 0-41 16,0 0-8-16,0 0-1 0,0 0-1 0,0 0-33 0,0 0-6 16,0 0-2-16,-7 6 0 15,7-3-14-15,0-3 0 0,0 0 8 0,0 0-8 0,-7 7 0 0,7-7 0 16,0 0 8-16,0 0-8 0,0 0 0 0,0 0-8 15,0 0 8-15,0 0-447 0,0 0-81 0</inkml:trace>
  <inkml:trace contextRef="#ctx0" brushRef="#br3" timeOffset="-159390.54">14485 4012 403 0,'0'0'17'0,"0"0"5"0,0 0-22 0,0 0 0 0,0 0 0 0,0 0 0 15,0 0 144-15,0 0 25 16,0 0 5-16,0 0 1 0,0 0-117 0,0 0-23 0,0 0-5 0,0 0-1 15,0 0-2-15,0 0-1 0,0 0 0 0,0 0 0 16,0 0 6-16,0 0 2 0,0 0 0 0,0 0 0 16,0 0 4-16,0 0 1 15,0 0 0-15,0 0 0 0,0 0-3 0,0 0-1 0,0 0 0 0,0 0 0 16,0 0-3-16,0 0 0 0,0 0 0 0,0 0 0 16,0 0-11-16,0 0-2 0,0 0-1 0,0 0 0 15,0 0-9-15,0 0-1 0,0 0-8 0,0 0 12 16,0 0-1-16,0 0-1 0,0 0 0 0,0 0 0 15,7 6 3-15,-7-6 1 0,0 0 0 0,0 0 0 0,4 7-2 0,-4-7 0 16,0 0 0-16,0 0 0 16,7 6-4-16,-7-6-8 0,3 0 11 0,-3 0-11 0,0 0 12 0,7 12-12 15,0-12 12-15,-7 0-12 16,0 0 13-16,0 0-4 0,7 0-1 0,-7 0 0 0,4 3-8 16,-4-3 10-16,0 0-10 0,7 4 10 0,4-4-10 0,-11 0 12 15,0 0-12-15,0 0 12 0,3 3-4 0,4 3-8 16,-7-6 12-16,7 6-4 0,0-6-8 0,0 7 0 15,-3-1 9-15,-4-6-9 0,7 6 0 0,0 0 9 16,0 1-9-16,-3 2 0 0,3-9 0 0,0 6 0 16,-4 1 0-16,4-7 0 0,4 6 13 0,-4 0-4 15,0 0-1-15,0 4 0 0,0-4-8 0,0 0 0 16,-3 1 0-16,3-1 0 0,0-6 0 0,-7 0 0 16,0 0 0-16,7 12 0 0,3 1 10 0,-3-4 0 15,-3-2 0-15,-1-1 0 0,5 0-10 0,-1 0 0 0,0 1 0 0,-4 2 0 16,4 1 8-16,0-1-8 0,-3-3 8 0,3 1-8 15,-4-1 0-15,4 0 0 16,-3 0 0-16,3 4 0 0,0-4 8 0,-3 0-8 16,3 1 8-16,-4 5-8 0,4-2 8 0,-3-4-8 0,-1 6 8 0,4-5-8 15,-3-1 8-15,-1 6-8 0,1-5 0 16,-1 2 8-16,1-3-8 0,-4-6 0 0,7 13 0 0,0-7 8 16,-3 0-8-16,3 4 0 0,0-4 0 0,-7-6 8 15,7 6 0-15,0 1-8 0,0 5 12 0,0-6-4 16,-7-6 1-16,7 7 0 0,4-1 0 15,-4 3 0-15,-7-9 2 0,7 0 0 0,3 13 0 0,-3-7 0 16,-3-6-11-16,3 13 10 0,0-13-10 0,-3 9 10 0,3-3-10 0,-4 1 0 16,4-1 0-16,-3 0 8 15,3 1-8-15,-4-1 0 0,-3-6 0 0,4 12 0 16,3-5 0-16,-7-7 0 0,3 3 0 0,1 3 8 0,3 7-8 16,-4-7 0-16,-3-6 0 0,8 6 0 15,-5 0 0-15,4-2 0 0,-3 2 0 0,3 0 0 0,-4-6 0 16,1 6 0-16,-1 1 0 0,1-1 0 0,3 0 0 0,-4 0 0 15,4 4 0-15,-3-7 0 0,-4-3 0 16,7 3 0-16,-3 3-9 0,-1 1 9 0,1-1 0 0,3 0 8 16,-4 0-8-16,1 1 12 0,-1 2-12 0,1-9 0 15,-1 6-9-15,4 1 9 0,-3-7 20 0,-1 6 9 16,1 0 3-16,-1 1 0 0,1-7-32 16,0 12 0-16,-1-9 0 0,1-3 0 0,-4 0 10 0,7 6-1 15,-4 1 0-15,4-1 0 0,-7 0-9 0,4 1 0 16,-1-1 0-16,1 0 0 0,-1 0 0 0,-3-6 0 0,7 4 0 0,0 2 0 15,-3 0 0-15,3 0 0 16,-7-6 0-16,4 13 0 0,3-7 0 0,-7-6 0 0,0 0 8 0,7 10-8 16,0-10 0-16,-7 0 0 15,3 12 0-15,1-6 8 0,-4-6-8 0,7 7 0 0,0-1 9 16,-7-6-9-16,0 0 0 0,7 12 8 0,4-2-8 0,-11-10 0 16,0 0 0-16,7 6 9 0,-4 7-9 0,-3-13 0 15,7 12 0-15,-7-12 0 0,4 6 0 0,-4-6 0 16,7 10 0-16,-7-10 0 0,7 6 0 0,-7-6 0 15,3 6 8-15,-3-6-8 0,7 13 0 0,-7-13 0 16,7 6 0-16,-7-6 0 0,8 13 0 0,-8-13 0 16,3 9 0-16,-3-9 0 0,7 6 0 0,-7-6 0 15,4 13 0-15,-4-13 0 0,7 6 0 0,-7-6 0 16,3 13 0-16,-3-13 0 0,7 9 0 0,0-2 0 16,-7-7 0-16,7 12 0 0,0-6 0 0,-3 10 0 15,-4-16 9-15,7 6-9 0,-7-6 0 0,7 7 9 16,0 5-9-16,-7-12 0 0,0 0 0 0,7 6 8 0,0 7-8 0,-3-1 0 15,-1-2 9-15,1-4-9 0,3 0 0 0,-7-6 0 16,0 0 0-16,7 13 8 0,-4-7-8 0,1 0 0 16,0-2 0-16,-1 8 8 0,1-6-8 15,3 1 0-15,-4-1 0 0,-3-6 8 0,0 0-8 0,4 9 8 16,-1-2-8-16,-3-7 8 0,0 0-8 0,4 6 8 16,-1 0-8-16,1 0 8 0,-4-6-8 0,3 7 8 15,4-7-8-15,-7 0 8 0,0 0-8 0,4 12 9 16,-4-12-9-16,7 0 10 0,-7 0-2 0,0 0 0 15,0 0 0-15,7 0 0 0,-3 0 1 0,-4 0 0 0,0 0 0 16,0 0 0-16,0 0 0 0,7 7 0 16,-4-7 0-16,-3 0 0 0,0 0-1 0,0 0-8 15,0 0 12-15,0 0-4 0,0 0-8 0,0 0 0 0,0 0 9 0,0 0-9 16,0 0 0-16,0 0 0 16,0 0 0-16,0 0 0 15,0 0-112-15,4 9-26 0,-8-9-6 0</inkml:trace>
  <inkml:trace contextRef="#ctx0" brushRef="#br3" timeOffset="-157953.4499">14414 3918 576 0,'0'0'51'0,"0"0"-41"0,0 0-10 0,0 0 0 16,0 0 140-16,0 0 25 0,0 0 6 0,0 0 1 15,0 0-70-15,0 0-14 0,4-6-2 0,-4 6-1 16,0 0-25-16,0 0-4 0,0 0-2 0,0 0 0 16,0 0-25-16,0 0-5 0,0 0 0 0,0 0-1 15,0 6-8-15,0 6-2 0,-4 1 0 0,1 3 0 16,3-10-1-16,-4 13 0 0,-3-4 0 0,0 4 0 16,-3 6 4-16,3-9 0 0,0 9 0 0,-4-3 0 0,4 3 0 15,0 3 0-15,-4 4 0 0,1-17 0 0,3 10 1 16,0-6 1-16,0 3 0 0,3-3 0 15,-3-3-9-15,3-4-1 0,-3 7-8 0,4-6 12 0,-4-4 4 16,3-3 1-16,-3 1 0 0,4-1 0 0,-1 6 2 0,4-12 0 16,0 0 0-16,-3 0 0 0,-4 0 15 0,7 0 3 15,0 0 1-15,0 0 0 0,0-6-17 16,0-6-3-16,3-1-1 0,1 7 0 16,-1-10-8-16,4 4-1 0,-3-1-8 0,-1-3 12 0,4-2-12 0,0-1 0 15,0-3 8-15,4 3-8 0,-7 6 0 0,6-9 0 16,-6 4 8-16,3 2-8 0,0-3 0 0,0 7 0 15,0-1 0-15,0-3 0 0,0-2 12 0,-3 5 0 0,3-3 0 16,0 4 0-16,0-1-12 0,-4 1-16 16,4 2 3-16,-3-2 1 0,3-1 12 15,-4 1 0-15,1 2 0 0,3 4-9 0,-3-7 9 16,3 1 0-16,-4 6 0 0,1-4 0 0,3-2 0 16,-7 12 0-16,3-13 0 0,1 7 0 0,-4 0 9 0,3-1 4 0,-3 7 1 0,0 0 0 15,0 0-14-15,0 0-16 0,0 0 3 0,0 0 1 16,0 0 12-16,0 0 0 0,0 0 0 0,0 0 0 15,0 0 10-15,0 0 2 0,0 0 0 0,0 0 0 16,0 0-12-16,0 0 0 0,0 0-10 0,0 0 10 16,0 0 0-16,0 0 0 0,-3 0 0 0,3 0 0 15,0 0 0-15,0 7 0 0,0-7 8 0,0 0-8 16,0 0 0-16,0 0 10 0,3 6-10 0,1 0 8 16,-1 7 0-16,-3-13 0 0,7 0 0 0,0 6 0 0,1 0 3 15,-1-3 0-15,0-3 0 0,0 7 0 16,0-1-1-16,0-6 0 0,0 6 0 0,0-6 0 0,3 6 0 15,-2 7 0-15,2-7 0 0,1 4 0 0,-1-4 4 16,1 0 1-16,-1 13 0 0,5-13 0 0,2 4-2 0,-3-4 0 16,0 7 0-16,4-7 0 0,0 6-13 0,-1-5 9 15,-3 2-9-15,1-9 8 0,2 6 4 0,-3-6 0 16,0 7 0-16,1-7 0 0,-1 0-1 0,-4 0 0 16,4 0 0-16,-3 6 0 0,-4-6-3 0,-7 0 0 15,7 0 0-15,-7 0 0 0,11 0 0 0,-11 0-8 16,0 0 12-16,0 0-4 0,0 0-8 0,0 0 8 15,0 0-8-15,0 0 8 0,0 0-8 0,0 0 0 16,0 0 0-16,0 0 0 16,0 0-96-16,0 0-20 0,0 0-5 0</inkml:trace>
  <inkml:trace contextRef="#ctx0" brushRef="#br3" timeOffset="-156435.41">15395 5919 403 0,'0'0'36'0,"0"0"-36"0,4-7 0 0,3 1 0 16,-4 0 129-16,1-1 19 0,-4 7 4 0,7-9 1 15,-4 3-22-15,-3 6-5 0,4-6-1 16,-4 6 0-16,0 0-1 0,0 0-1 15,3-7 0-15,1 1 0 0,-4 0-19 0,0 6-4 0,0 0-1 0,0 0 0 16,0 0-21-16,0 0-4 16,0-3-1-16,0 3 0 0,0 0-25 0,0 0-6 0,0 0-1 0,0 0 0 15,0 0-21-15,-4 9-5 0,1-3-1 0,-4 1 0 16,3 5-5-16,4-3-1 0,-3-2 0 0,3 5 0 16,-4 1 4-16,1-7 0 0,3 10 0 0,0-4 0 15,0 1 2-15,0-1 1 0,3 4 0 16,1-3 0-16,-4 5 1 0,3-5 0 0,-3-4 0 0,4 10 0 15,3-3-5-15,-7 3-1 0,7-7 0 16,-3 7 0-16,-1-3-10 0,1 3 10 0,-1-1-10 0,1-2 10 0,-1 3-10 0,1 3 0 16,-1-10 9-16,1 7-9 15,-4-3 8-15,3-4-8 0,1 1 8 0,-4-7-8 0,3 7 16 0,-3-13-2 16,0 0 0-16,0 0 0 0,0 0 4 0,0 0 1 16,0 0 0-16,0 0 0 15,0 0-3-15,0 0-1 0,0 0 0 0,0 0 0 0,0 0 0 0,0 0 0 16,0 0 0-16,4-7 0 0,-1 1-15 15,1 0 8-15,-1 0-8 0,-3 6 0 0,0 0 0 0,0 0 0 16,0 0 0-16,0 0 0 16,0-7-32-16,0 7-7 0,0 0-1 0,0 0 0 15,0 0-138-15,0 0-28 0,0 0-6 0</inkml:trace>
  <inkml:trace contextRef="#ctx0" brushRef="#br3" timeOffset="-155833.6">14975 5843 1076 0,'0'-19'48'15,"4"13"9"-15,-1 0-45 0,-3 6-12 0,0 0 0 0,4-6 0 0,0-1 107 0,-4-2 19 16,0 9 4-16,0 0 1 0,0 0-35 0,0 0-8 15,0 0 0-15,0 0-1 0,3-13-14 0,-3 13-2 16,0 0-1-16,0 0 0 0,0 0-9 0,0 0-1 16,0 0-1-16,0 0 0 0,0 0-11 0,0 0-3 15,0 0 0-15,11 7 0 0,-1-1-18 0,1-3-4 0,-1 3-1 16,4-6 0-16,1 0 15 0,2 0 3 16,4 0 1-16,1 0 0 0,2 0-22 0,1 0-5 0,3 0-1 0,4 0 0 15,0-6 6-15,3-3 1 16,0 9 0-16,1-7 0 0,-1 7-12 0,-3 0-8 0,-1 0 9 0,-2 0-9 15,-1 7 0-15,0-7 0 0,0 0 0 16,-3 6 0-16,3-6 8 0,-3 3-8 0,-4 3 0 16,0-6 9-16,4 0-9 0,-4 0-11 0,0 0 3 15,-3 0 0-15,3 0 31 0,-3 0 6 0,-1-6 2 16,1 3 0-16,-4-3-23 0,0-1-8 0,0 1 0 16,-3 0 0-16,-1 0 12 0,1-1-3 0,-4 1-1 0,0 3 0 15,-7 3-8-15,0 0 10 0,4-13-10 0,-4 13 10 16,0 0-10-16,0 0 0 0,-4 0 0 0,4 0 0 15,-7 7-83-15,0-1-18 0,-4 0-4 0,-3 4-1 16,4-4-110 0,-1 0-21-16</inkml:trace>
  <inkml:trace contextRef="#ctx0" brushRef="#br3" timeOffset="-154999.43">15536 6188 806 0,'0'0'72'0,"0"0"-58"0,0 0-14 0,0 0 0 16,0 0 164-16,0 0 31 0,0 0 5 0,0 0 2 0,0 0-73 0,7-3-14 15,0-3-3-15,0 0-1 0,1-1-38 0,-1 1-7 16,0 0-2-16,0 6 0 0,0-7-19 0,0 7-4 15,0 0-1-15,3 0 0 0,-2 0-15 0,2 0-3 16,-3 0-1-16,4 0 0 0,3 0 11 0,0 0 3 16,0 0 0-16,0 0 0 0,0 0-17 0,4-6-3 15,-4 3-1-15,4 3 0 0,-1-6 2 0,1 0 0 16,0-1 0-16,3 7 0 0,-4-6-2 16,1 0 0-16,3-1 0 0,-3 4 0 0,-4-3-3 0,0 0-1 15,-3-1 0-15,3 1 0 0,-7 0-10 0,-7 6 0 0,0 0 9 0,0 0-9 16,0 0 9-16,0 0-9 0,0 0 12 15,0 0-12-15,0-6 12 0,-4 6-12 16,-6-7 12-16,3 7-12 0,-4 0 0 0,0 0 0 0,-6 0 0 0,3 0 0 16,-4 7 0-16,4-7 0 0,-4 0 0 15,1 6 0-15,-1-6 8 0,4 0-8 0,-4 6 0 0,4-6 0 16,-3 6 0-16,2 1 0 0,1-4 0 0,4 3 0 16,-4-3 0-16,7 0 0 0,0 4 0 15,-4-1 0-15,7 0 0 0,-3 1 0 0,4-1 0 0,-1 9 0 16,4-8 0-16,-3-1 8 0,3 7-8 0,3-1 0 15,1-3 11-15,-1-2-11 0,1 5 10 0,-1 1-10 16,4-7 0-16,1 7 8 0,-1-4-8 0,7-3 0 16,-4 7 0-16,1-7 8 0,-4 7-8 0,7-7 0 0,0-3 0 0,0 3 0 15,0 1 0-15,4-7 0 0,-4 6 0 0,4 0 0 16,-4 0 0-16,4 1 0 0,-1-1 0 0,-3-3-18 16,4 3 2-16,0-6 1 15,-1 0-123-15,1 0-25 0,-1 0-5 16,1 0-885-16</inkml:trace>
  <inkml:trace contextRef="#ctx0" brushRef="#br3" timeOffset="-154451.55">16200 6031 288 0,'0'0'25'0,"0"0"-25"0,0 0 0 0,0 0 0 16,0 0 145-16,0 0 24 0,0 0 5 0,0 0 1 0,0 0-49 0,0 0-10 16,0 0-1-16,-4-6-1 15,4 6-11-15,-4-6-3 0,1 6 0 0,3 0 0 16,0 0-12-16,0 0-4 0,0 0 0 0,0 0 0 0,0 0-16 0,0 0-4 16,0 0-1-16,0 0 0 0,0 0-27 0,0 0-4 15,0 0-2-15,0 0 0 0,0 0 2 0,0 0 0 16,7 6 0-16,4 0 0 0,-8 4 0 0,8-4 0 15,-4 0 0-15,3 1 0 0,1 5-16 0,0-6-4 16,-1 7 0-16,-3-4 0 0,0 4 17 0,0 0 3 16,0-7 1-16,0 9 0 0,0-2-33 15,0-7 0-15,1 13 0 0,-1-6 0 0,0 2 0 0,0-2 0 16,-4 3 0-16,1-4 0 0,3 1 0 16,-4-7 0-16,1 6 0 0,3-2 0 0,-4-4 13 0,-3-6-4 15,0 0-1-15,8 13 0 0,2-7-8 0,-10-6-17 0,7 0 4 0,-7 0 1 16,0 0-1-16,14 6 0 15,-3-6 0-15,-11 0 0 16,0 0-99-16,7-6-20 0,-7 6-4 0,0 0-908 0</inkml:trace>
  <inkml:trace contextRef="#ctx0" brushRef="#br3" timeOffset="-153980.3">16097 6395 1051 0,'0'0'46'0,"0"0"10"0,0 0-44 0,0 0-12 15,0 0 0-15,4-6 0 0,-4 6 105 16,3-9 19-16,1 2 4 0,-1 1 1 0,1-7-23 0,-4 4-5 16,3-4-1-16,1 7 0 0,-1 0-10 0,1 0-2 15,-4 6-1-15,4-7 0 0,-1 1-17 0,1-3-3 16,3 2-1-16,-4 1 0 0,1 0-32 0,3 0-6 16,-4-1-2-16,4-5 0 0,0 12-13 0,0-6-2 15,0-4-1-15,4 4 0 0,0-7 1 0,-1 7 0 16,4-7 0-16,0-2 0 0,1 2 18 0,-1 1 4 0,3 5 1 15,1-14 0-15,3 8-34 16,-3 0 0-16,-1 4 0 0,1-4 0 0,0-5 0 0,-4 5 0 16,0 10 0-16,0-10 0 0,-3 7 0 0,-1 0 0 0,1 0 0 0,-8-1 0 15,4 7 8-15,-7 0-8 16,0 0 0-16,0 0 0 0,0 0 0 0,0 0 0 0,0 0 0 16,0 0 0-16,0 0-9 0,0 0-3 0,0 0 0 0,0 0 0 15,-7 7-38-15,4-1-8 0,-4 6-2 0,3-12 0 16,4 0-163-1,-7 10-33-15,-7-4-6 0,14-6-2 0</inkml:trace>
  <inkml:trace contextRef="#ctx0" brushRef="#br3" timeOffset="-153336.3299">16810 5759 1062 0,'0'0'47'0,"0"0"9"0,0 0-44 0,0 0-12 0,0 0 0 0,0 0 0 0,0-7 120 0,0 1 23 16,0 6 4-16,0 0 1 16,0 0-50-16,0 0-10 0,0 0-1 0,0 0-1 0,0 0-32 0,-4 6-6 15,-3 1-2-15,4-1 0 0,-1 13 2 0,-3-4 1 16,4-2 0-16,-4 6 0 0,0 3-25 0,3 3-6 15,0-3-1-15,-3 9 0 0,4-3 7 0,-1 4 0 16,-3-4 1-16,4 0 0 0,-4-3-16 0,3 3-9 16,1-2 10-16,-1 2-10 15,1-3 22-15,3-3-2 0,-4 3 0 0,4-3 0 0,-3-3-20 0,-1-1 0 16,0-2 0-16,4-3 0 0,0-1 10 0,0-6-2 16,0-6-8-16,0 0 12 0,4 10 3 0,-4-10 0 15,0 0 0-15,0 0 0 0,0 0-15 0,0 0 8 0,7-10-8 16,4 4 0-1,-4 0-16-15,0-7-8 0,-4 7-3 0,1-3 0 16,-1-4-173-16,1 1-36 0,-4-7-6 16,-7-3-2-16</inkml:trace>
  <inkml:trace contextRef="#ctx0" brushRef="#br3" timeOffset="-152827.75">16496 6226 979 0,'0'0'43'0,"0"0"9"0,0-6-41 0,0 6-11 0,3-7 0 0,4 1 0 16,-3 0 175-16,-4 6 33 0,11-3 6 0,-4-4 2 15,0 4-115-15,3-6-22 0,-3 9-5 0,4-6-1 16,-4 6-51-16,0 0-10 0,0 0-3 0,4 6 0 16,-11-6 13-16,7 0 2 0,0 0 1 0,3 0 0 15,-3 6 1-15,4-6 0 0,-4 3 0 0,4 0 0 0,-1-3 8 0,1 3 2 16,3-3 0-16,0 4 0 0,0-4-6 15,4 0-1-15,-4-4 0 0,7 1 0 0,-3 3-3 0,3-3-1 16,0-6 0-16,0 3 0 16,0-1 2-16,8-5 0 0,-8 5 0 0,0-2 0 0,4-3 5 0,-4 5 2 15,0-5 0-15,0-1 0 16,-3-3-1-16,-1 4 0 0,-3-1 0 0,1 1 0 0,-1 2-12 16,-4-8-2-16,1 5-1 0,-1 4 0 0,-2-4-8 0,-5 7-2 15,1 0 0-15,-4-1 0 0,0 1-8 0,0 6 12 16,-7-3-12-16,3 3 12 0,-3 0-12 0,-4 0 0 15,-3 9 9-15,0-2-9 0,0-1 8 0,-7 6-8 16,0-2 10-16,0-4-10 0,-4 7 8 0,4 5-8 0,-1-8 0 16,1 2 9-16,4 1-9 0,-1-1 0 15,4 1-12-15,3-4 12 0,4 4-8 0,0 0 8 0,4-1 0 16,3-3 0-16,0 4 0 0,3-7 0 16,8 7 0-16,-4-4 0 0,7 1 0 0,-3-1 0 0,3-3 0 0,0 1 0 15,3-1 0-15,1 0 0 0,-4 0 0 0,7 1 0 16,-7-4-12-16,4 3-5 0,0 0-1 0,-1 1 0 15,-3-1-49 1,4 0-9-16,-4 0-3 0,4 1 0 16,-4-1-137-16,0-3-27 0,4 10-5 0</inkml:trace>
  <inkml:trace contextRef="#ctx0" brushRef="#br3" timeOffset="-151831.59">17745 6226 1371 0,'0'0'60'0,"0"0"14"0,0 0-59 0,0 0-15 0,0 0 0 0,0 0 0 15,0 0 96-15,0 0 17 16,0 0 3-16,0 0 1 0,0 0-67 0,7-6-14 0,-7 6-2 0,7-7-1 16,0 1-13-16,0 6-4 15,4-6 0-15,-1 6 0 0,1-3 23 0,-1-1 4 0,1 1 1 0,3-3 0 16,-3 0 8-16,-1 0 1 0,1-1 1 0,-1 1 0 15,4 0 0-15,1-1 0 0,-1-2 0 0,-4-3 0 16,4 5-24-16,-3 1-5 16,-4-7-1-16,0 7 0 0,-3-10 16 0,-1 10 4 0,1-6 0 0,-4 5 0 15,-7-2-26-15,3 3-5 0,-3-1-1 0,0 7 0 16,-7-12-3-16,0 12-1 0,0-6 0 0,-1 6 0 16,1 0-8-16,-3 0 0 0,-1 6 0 0,0 6 0 15,4-12 0-15,-3 10 0 0,3-4 0 0,-1 7 0 0,1-7 0 16,0 6 0-16,4 4 0 0,-1-3 0 15,0-1-9-15,4 7 9 0,-3-10 0 0,6 10 0 0,-3 0-10 16,4-3 10-16,-1 3-8 0,1-7 8 0,-1 10 0 16,4-3 0-16,0-3 0 0,0-4 0 0,4 7 0 0,-4-7 0 15,7 1 0-15,-4-4-8 0,4-2 8 0,0-7 0 16,4 6 8-16,0-6-8 0,3 0 8 16,3 0-8-16,1-6 8 0,3 6-8 0,0-7 0 0,4 1 8 15,-4 3-8-15,4 0 0 0,3-7-12 16,0-2-6-16,-3 6-2 0,0-1 0 15,-1-2-138-15,-2 3-28 0,-5-1-6 0,1 1-510 16,-4 0-102-16</inkml:trace>
  <inkml:trace contextRef="#ctx0" brushRef="#br3" timeOffset="-151276.3499">18323 5799 1195 0,'0'0'52'0,"0"0"12"0,0 0-51 0,0 0-13 0,0 0 0 0,0 0 0 16,0 0 87-16,0 0 14 0,0 0 3 0,0 0 1 15,-3 7-28-15,-1-1-5 0,4-6-2 0,-7 6 0 0,4 7-2 0,-1-1-1 16,1-2 0-16,-1 2 0 15,1 7-7-15,-1-3-2 0,0 3 0 0,-3-7 0 0,4 16-19 0,-4-9-4 16,3 3-1-16,1-3 0 0,-1 3-22 16,1-3-4-16,-4 9 0 0,3-9-8 0,1 0 0 0,-1 2 0 15,1-2 0-15,-1 6 0 16,4-9 0-16,-4-3 0 0,1 5 0 0,-1-2 0 16,4-10 0-16,0 7 0 0,0-7 0 0,0 4 0 0,0-10 0 0,0 0 0 15,0 0 0-15,0 0 0 0,0 0-20 0,0 0 3 16,0 0 0-16,0 0 0 0,7-10-1 0,-3 4 0 15,0 0 0-15,-1-1 0 16,1 1-24-16,-4-3-5 0,0 2-1 0,0-5 0 16,-4 6-28-16,4-7-7 0,-3 7-1 0,-1-4 0 15,0 4-44-15,-3 0-8 0,0 0-3 0,0 6 0 16,0-7 51-16,-3 7 9 0,-1 0 3 0,4 0 0 0,-4 0 76 0,4 0 15 16,0-6 3-16,0 6 1 0,0 0 26 0,0 0 6 0,7 0 1 15,0 0 0-15,0 0 20 0,0 0 4 16,0 0 0-16,0 0 1 0,0 0-19 0,0 0-4 0,0 0-1 0,0 0 0 15,7 0 7-15,-7 0 0 0,7-6 1 0,4-1 0 16,-4 7-9-16,-7 0-1 16,11 0-1-16,-1 0 0 0,-3 0-28 0,4 0-6 15,-1 0 0-15,-3 0-1 0,0 0-15 0,4 7 0 0,-4-7 0 0,0 6 0 32,0 0-40-32,0 1-10 0,0-1-2 0</inkml:trace>
  <inkml:trace contextRef="#ctx0" brushRef="#br3" timeOffset="-150881.65">18747 6107 806 0,'0'0'36'0,"0"0"7"0,0 0-35 0,0 0-8 0,0 0 0 0,0 0 0 0,0 0 204 0,0-7 40 16,0-2 7-16,0 9 1 0,0 0-144 0,-4-3-28 15,1-7-7-15,-5 4-1 0,5 6-12 0,-4-6-2 16,3 0-1-16,-3 6 0 0,0-7 3 0,0 7 1 15,-3 0 0-15,-1-6 0 0,0 6-7 0,-6 0-2 16,3 6 0-16,-4-6 0 0,0 0-15 0,1 7-3 16,-4-7-1-16,3 6 0 0,-3-6-9 0,3 6-3 15,1 0 0-15,-1 4 0 0,0-4-12 0,1 0-9 16,3 1 12-16,-4 5-12 0,4-5 9 0,0 8-9 16,3-9 0-16,0 7 9 0,1 0-9 0,3 5 0 15,0-8 0-15,3 9 0 0,4-7 0 0,-3 1 0 16,3-4 0-16,3 4 0 0,1-1 0 0,-1 7 0 15,1-10 0-15,3 4 0 0,0-7 0 0,4 10 15 0,-1-4-4 0,1-5-1 16,3-1 14-16,-4 0 4 0,5 1 0 0,2-1 0 16,-3-3-28-16,4 3 0 0,-4-3 0 15,4-3 0-15,-1 0 0 0,1-3 0 0,0 0-12 16,3 3 12-16,-7-6-24 0,7 0 4 0,-7-1 0 0,4 1 0 16,-4 6-43-1,0-6-8-15,0-1-1 0,0 1-729 0,-3 0-146 0</inkml:trace>
  <inkml:trace contextRef="#ctx0" brushRef="#br3" timeOffset="-150605.8899">18912 6445 1785 0,'0'0'79'0,"0"0"17"0,0 0-77 0,0 0-19 0,0 0 0 0,0 0 0 0,4-6 108 0,3 0 17 16,-3 0 4-16,3-1 1 0,-4 1-83 0,4 0-17 16,0 6-3-16,0-7-1 0,0 7-26 0,0 0 0 0,-7 0-9 0,0 0 9 31,0 0-119-31,0 0-17 0,7 7-3 0,-7-7-1 0</inkml:trace>
  <inkml:trace contextRef="#ctx0" brushRef="#br3" timeOffset="-149330.41">19607 6097 345 0,'0'0'31'0,"4"-3"-31"0,3-3 0 0,-7 6 0 16,0 0 180-16,3-10 29 0,-3 4 7 0,0 6 0 0,0-6-61 0,0 6-13 16,0-6-2-16,0 6-1 0,0 0-42 0,-3 0-8 15,-4 0-1-15,3 6-1 0,-3-6-27 0,0 6-4 16,0 0-2-16,-3 7 0 0,6-4-10 0,1-2-1 16,-4 5-1-16,-1 1 0 0,5 2-25 0,-1-2-5 15,1 6 0-15,-1-4-1 0,1-2 0 0,3 0 0 16,-4 5 0-16,1-8 0 0,3 2-1 0,3 1 0 15,-3-7 0-15,0 7 0 0,0-13 18 0,0 0 3 0,0 0 1 0,7 9 0 16,-7-9-20-16,11 6-4 16,-4-6-8-16,4 0 12 0,-4 0 7 0,0 0 1 0,3 0 0 0,1-6 0 15,3-3 4-15,-3-4 2 0,-1 1 0 0,4-1 0 16,0 4-5-16,-3-4-1 0,3-6 0 16,-3 7 0-16,3 2-12 0,-4-8-8 0,1 5 8 0,-1 0-8 15,1 7 0-15,-4-3 8 0,4-4-8 0,-4 7 0 16,0 0 0-16,0-1 0 0,-4 7 0 0,-3 0 0 0,0 0 0 15,0 0 0-15,7-3 0 0,-7 3 0 16,0 0 0-16,0 0 0 0,4 3 0 0,-4-3 0 0,4 13 0 16,-4-7 0-16,0 1 0 0,0 5 0 15,0-3 0-15,-4 4 0 0,0-7 0 0,4 7 0 0,-7-4 0 16,7 1 0-16,-3-1 0 0,-1-3 0 0,4 7 0 16,0-7 0-16,-3 7 0 0,3-13 0 0,0 0 0 0,0 0 0 15,7 3 0-15,-4 3 0 0,4 0 0 16,-7-6 0-16,8 0 0 0,-1 7 0 0,3-7 0 0,-3 0 0 15,0 6 0-15,0-6 0 0,0 0 0 16,0 6 0-16,0 4 0 0,1-7 0 0,-5-3 0 0,4-3 0 16,-3 3 0-16,3 0 0 0,-4 0 0 0,8-4 0 15,-8-2 0-15,4 0 0 0,0 0 0 0,4-1 0 16,-4-5 10-16,0 2-10 0,4-2 11 0,-1-1-11 16,1-2 12-16,-1-4-12 0,5 6 0 0,-5 1 0 15,4 5 0-15,0-14 0 0,-3 14 0 0,0-5 0 0,-1-1 0 16,4 4 0-16,-3 2 13 0,-4 1-4 15,-7 6-1-15,0 0 0 0,0 0-8 0,0 0 0 16,0 0 9-16,0 0-9 0,7 6 21 0,-7 10 0 0,0-3 0 0,-7-1 0 16,3 7-21-16,-3-3 0 0,-3 3 0 15,-1-4 0-15,4-2 8 0,0 6-8 0,-4-7 10 16,1 4-10-16,3-4 0 0,0 1 0 0,0-7 0 0,3 7-10 16,-3-7 10-16,7-6 0 0,0 0 10 0,0 0-10 15,0 0 0-15,0 0 0 0,4 9 0 0,-4-9 0 16,0 0 8-16,7 7-8 0,0-7 0 0,0 6 9 15,3 0-47-15,-3-6-10 0,4 6-1 0,-4 1-803 16,4-1-161-16</inkml:trace>
  <inkml:trace contextRef="#ctx0" brushRef="#br3" timeOffset="-148110.4">20542 6220 576 0,'0'0'25'0,"0"0"6"0,0 0-31 0,0 0 0 0,0 0 0 0,0 0 0 16,0 0 130-16,0 0 20 0,4-7 4 0,3 1 1 16,-7 6-73-16,3-6-14 0,-3-1-4 0,4-2 0 15,3 3 10-15,-4-7 2 0,1 7 0 0,0-7 0 0,3 7 16 0,-4-3 3 16,1 3 1-16,-1-7 0 16,1 7 3-16,-4-4 1 0,3 4 0 0,-3-7 0 0,0 7-24 0,0 0-4 15,-3 0 0-15,3 6-1 0,-4-7-31 0,4 7-5 16,-3-6-2-16,-4 3 0 0,0-3-33 0,-1-1 0 15,-2 7 0-15,3 0 0 0,0 0 0 0,-4 0 0 16,1 0 0-16,3 0 0 0,-8 7 0 0,5-1 0 16,-1-3 0-16,-3 3 0 0,4 7 0 0,-5-7 0 15,1 0 0-15,0 10 0 0,4-3 0 0,-1-1 0 16,-3 1 0-16,3 2 0 0,4 4 0 0,-3-6 0 16,3 6-12-16,0-4 12 0,-4-2 0 0,8 6 0 15,-5-10 0-15,8 4 0 0,-3 5 0 0,3-5 0 16,0-4 0-16,0 4-12 0,3-1 12 0,-3-5 10 15,8-1-2-15,-5 3 0 0,8-2-8 0,-4-1 0 16,3-6 0-16,1 0 0 0,3 6 0 0,-3-6 12 16,3-6-2-16,0 6 0 0,3-6 1 0,-2-1 0 15,-1-2 0-15,3-4 0 0,1 7 1 0,0-6 0 0,-4-1 0 16,0-3 0-16,0 4 17 0,-4-1 4 0,1-5 1 0,0 2 0 16,-1 3-17-16,-3 1-3 0,-3-4-1 15,-4 4 0-15,3-1-3 0,-3 0-1 16,0 13 0-16,0-9 0 0,-3-3 1 0,-1 5 0 0,1 7 0 0,3 0 0 15,-7 0-10-15,0 0 0 0,0 7 0 0,0-1 0 0,-1 0 0 16,5 3 0-16,-4-2 0 0,3-1 0 16,4 7 0-16,-3-7 0 0,3 6 0 0,0-2 0 0,-4-4 0 0,4 7 0 15,0-13 0-15,4 6 0 0,-1 6-9 16,-3-2 9-16,7-4 0 0,-3 0 0 16,3 1-10-16,-3-1 10 0,3 0-8 0,0 7 8 0,-4-7 0 15,4-3 0-15,0 3 0 0,0 1 0 0,-7-7-17 0,4 12 1 16,6-6 1-16,-3 4 0 15,-7-10-72-15,4 6-14 0,3 0-3 0,0 1-1 16,-7-7-18-16,11 0-3 0,-4 0-1 16,0-7 0-16,3 7 44 0,1-9 9 0,-4 3 2 0,4-7 0 0,-1 7 37 0,1-7 8 15,-4 4 2-15,3-10 0 0,-3 7 25 0,1-1 0 16,-1 1 12-16,0-4-4 0,3 10 3 0,-6-7 1 16,3 4 0-16,-4 2 0 0,4 4 22 0,-7 3 5 15,0-9 1-15,0 9 0 0,0 0 10 0,0 0 2 16,0 0 1-16,0 0 0 0,0 0-9 0,0 0-1 15,0 0-1-15,0 0 0 0,-3 9-5 0,-1-3-1 0,1 1 0 16,-4-1 0-16,7 0-2 0,-4 7-1 16,-3-1 0-16,4-5 0 0,-1 2-11 0,1-3-2 0,-1 1-1 0,1-1 0 15,-5 0-8-15,8-6-2 16,0 0 0-16,0 0 0 0,0 6-1 0,0-6 0 0,0 0 0 16,0 0 0-16,0 0 4 0,0 0 1 0,0 0 0 0,0 0 0 15,0 0-1-15,-3-6 0 16,6 0 0-16,-3 0 0 0,0-1-12 15,4 1 8-15,-4-3-8 0,4 2 0 0,-4-5 0 0,0 6 0 0,0-1 0 0,0 1 0 16,3 0 0-16,-3 6 0 0,0-7 0 0,4 1 0 16,-1-3 0-16,1 3 0 0,3-1 0 0,-4 1 0 15,1 0 0-15,3 6 0 0,3-7 0 0,-6 7 0 0,3-6 0 16,0 3 0-16,0-3 0 0,0 0 0 16,0 6 0-16,0 0 0 0,-7 0 0 0,7-7 0 0,0 14-12 0,-7-7-4 15,0 0-2-15,7 0 0 16,-7 0-128-16,7 6-26 0,-7-6-4 15,0 0-872-15</inkml:trace>
  <inkml:trace contextRef="#ctx0" brushRef="#br3" timeOffset="-147394.59">21276 5777 518 0,'0'0'46'0,"4"-6"-37"0,-4 0-9 0,3-7 0 0,-3 13 149 0,4-3 28 16,-4-3 6-16,0-7 1 0,0 13-76 0,0-6-16 16,-4 0-2-16,4 6-1 0,-3 0-9 0,3 0-3 15,0 0 0-15,0 0 0 0,-4 0-2 0,0 6-1 16,1 7 0-16,-1-4 0 0,-3-3-17 0,0 7-3 16,0 6-1-16,0-4 0 0,-3 4-12 0,3 3-2 15,-4-3-1-15,0 6 0 0,1-3-5 0,-1 3-1 16,-3 3 0-16,0-3 0 0,0-3-32 0,3 3 0 15,-3 4 0-15,4-11 0 0,-4 11 13 0,3-4-4 16,0-3-1-16,4 3 0 0,4-3 0 0,-4 3-8 16,3-3 12-16,-3-3-4 0,4-1 1 0,-1-5 0 0,4-4 0 15,0 4 0-15,0-7 2 0,0-6 0 0,0 0 0 0,7 6 0 16,-7-6 12-16,4 7 2 16,-4-7 1-16,7 0 0 0,0 0-12 0,0-7-2 15,0 1-1-15,0 6 0 0,0 0-1 0,0-6 0 0,0 0 0 16,4-1 0-16,-4-2 2 0,3-4 1 0,4 1 0 0,1-7 0 15,2 7-13-15,-3-4 0 0,7-3 0 0,-3 3 0 16,0-2 12-16,3 5-4 0,-7 0-8 0,7-2 12 16,-7 2-12-16,0 7 0 0,1-7 0 0,-5 10 0 15,4-3-10-15,-3 0 2 0,-4-1 0 16,0 1 0-16,-7 6-16 0,7 0-2 0,-7 0-1 0,0 0 0 16,0 0-85-16,0 0-18 0,0 0-3 0</inkml:trace>
  <inkml:trace contextRef="#ctx0" brushRef="#br3" timeOffset="-147094.8599">21188 6260 1335 0,'14'7'59'0,"-7"-7"13"0,0-7-58 0,4 7-14 15,3-6 0-15,-7 6 0 0,0 0 115 0,0 6 20 16,0-6 4-16,-7 0 1 0,0 7-101 0,3-1-20 15,-3 0-4-15,0 7-1 0,0-7 19 0,-3 3 4 16,3 4 1-16,-4-7 0 0,4 10-22 0,-3-10-4 16,-4 7 0-16,7-7-1 0,0 0 8 0,0 7 1 15,-4-7 1-15,4 0 0 0,4-3-10 0,-4-3-3 0,0 0 0 0,7 7 0 16,0-1-8-16,4 0 0 0,-4-6 9 0,3 0-9 16,-3 7 0-16,4-1 0 0,-1-6-12 0,1 6 4 15,0-3-23-15,-1 0-4 16,-3 0-1-16,4-3-886 0</inkml:trace>
  <inkml:trace contextRef="#ctx0" brushRef="#br3" timeOffset="-146723.84">21530 6213 864 0,'0'0'76'0,"0"0"-60"16,0 0-16-16,0 0 0 0,0 0 189 0,0 0 35 15,0 0 8-15,0 0 0 0,0 0-108 0,0 0-21 16,0 0-5-16,0 0-1 0,0 0-29 0,0 0-7 16,0 0-1-16,0 0 0 0,0 7 0 0,-4 5-1 15,8 1 0-15,-8-4 0 0,1 4-36 0,-1-1-7 0,4 7-2 0,-3-10 0 16,-1 4-3-16,4-7-1 16,-3 10 0-16,3-10 0 0,0 7-10 0,-4-7 0 0,4-6 0 0,0 0 0 31,4 6-82-31,-4-6-22 0,0 0-4 0,0 0 0 15,7 0-101-15,-7 0-20 0</inkml:trace>
  <inkml:trace contextRef="#ctx0" brushRef="#br3" timeOffset="-146608.78">21696 6031 1324 0,'10'-6'118'0,"-10"0"-94"0,0 0-24 0,4-1 0 15,3 1 181-15,-7 6 32 0,-7-3 7 0,7 3 0 0,0 0-128 0,0 0-25 16,-7 0-6-16,0 0-725 15,0 3-144-15</inkml:trace>
  <inkml:trace contextRef="#ctx0" brushRef="#br3" timeOffset="-145733.87">21738 6285 1335 0,'0'0'29'0,"0"0"7"0,0 0 0 0,0 0 2 0,14 4-30 16,0-1-8-16,-14-3 0 0,0 0 0 0,14 0 66 0,1 0 12 15,-5-3 2-15,1-1 1 0,-1-2-9 0,1 0-3 16,3 0 0-16,0-1 0 0,-3 1-3 0,-1-3-1 16,8-4 0-16,0 7 0 0,-8-7 3 0,4 1 1 15,0-1 0-15,1-2 0 0,-1 8-14 0,-4-5-3 0,4-1-1 16,-3-2 0-16,-1 2-28 0,-2 7-6 0,-5-4-1 0,1 1 0 15,-1-7-6-15,1 10-2 0,-11 0 0 0,3-1 0 16,4 7-8-16,-11 0 10 0,-3 0-10 0,-7 0 10 16,4 7-18-16,-1-7-4 0,0 6-1 0,-3 0 0 15,-4 0 13-15,1 4-12 0,6-4 12 0,-3 0-12 16,-7 7 12-16,10 0 0 16,7-7 0-16,1 9-9 0,-4-8 9 0,3 5 0 0,11-5 0 0,0 5 0 15,4 1 0-15,3-4-8 0,-4-3 8 0,8 1 0 0,3-1 0 0,0 6 0 16,-3-2 0-16,6-4 0 15,1 7 0-15,-4-7 9 0,0 0-9 0,0 4 10 16,4-4-10-16,-4 0 0 0,0 7 0 0,-3-7 0 0,-1 0 0 0,1 7 0 16,0-7 0-16,-1-3 0 15,-6 3-17-15,3 1-9 0,3-7-2 0,-3 6 0 16,-7-6-14-16,11 0-3 0,-1-6-1 0,1 6 0 16,0-7-26-16,3 1-4 0,-7-10-2 15,10 4 0-15,1 6-137 0,0-7-27 0,3-15-6 0,4 3 0 16</inkml:trace>
  <inkml:trace contextRef="#ctx0" brushRef="#br3" timeOffset="-145321.56">22380 6078 748 0,'0'0'33'0,"0"0"7"0,0 0-32 0,0 0-8 0,0 0 0 0,0 0 0 0,-3 0 229 0,-4 0 44 0,3 7 9 16,4-7 2-16,0 0-182 0,0 0-36 0,-10 3-7 0,10-3-2 16,0 0-22-16,0 0-5 0,-11 6-1 0,4 0 0 15,7 1-1-15,0-1 0 0,-4 0 0 0,1 1 0 16,-1 5 4-16,4-3 1 0,0 4 0 0,-3 0 0 15,-4-1-16-15,3 1-3 0,4 2-1 0,-3-2 0 16,-8-1-13-16,8 4 0 0,3-3 0 0,0-1 0 16,-11-2 8-16,7-1-8 0,1 0 0 15,3 4 0-15,-4-7 8 0,1 0-8 0,-4 4 0 16,7-4 0-16,7 0 0 0,-4 1 0 0,-3-1 0 16,0-6 0-16,7 0 9 0,-7 0-9 0,-10 6 8 0,6-6-8 15,4 0 0-15,0 0 0 0,0 0 0 0,0 0 0 16,0 0-14-16,0 0 5 0,7-12 1 0,-3-1 0 15,-8-3 8-15,4 4 0 16,14-7 0-16,-6 3 0 0,-12-2 0 0,4 5-12 0,4 1 12 0,-1-4-12 0,-3 3-9 16,0 1-3-16,-3 2 0 0,-1-2 0 0,4 6 24 15,-4-7 0-15,-6 7 12 0,3 6-4 0,14-7 3 0,-7 7 0 16,-14 0 0-16,3 0 0 0,11 0 3 0,0 0 1 16,-7-6 0-16,0 6 0 0,7 0-15 0,0 0 0 15,0 0 0-15,0 0 0 0,0 0 0 0,0 0 0 16,11 6 0-16,-1-6 0 0,-10 0 0 0,11 7 0 15,6-7 0-15,5 6 0 0,-5-6 0 0,1 0 0 16,3 6 0-16,-3-6 0 0,6 0 0 0,-2 7 0 16,-8-7 0-16,3 6-699 0,1-6-133 15</inkml:trace>
  <inkml:trace contextRef="#ctx0" brushRef="#br3" timeOffset="-144568.02">22687 6245 633 0,'0'0'28'0,"0"0"6"0,0 0-34 0,0 0 0 0,0 0 0 0,0 0 0 0,0 0 244 0,0 0 43 16,0-7 8-16,0 7 1 0,0 0-131 0,0 0-26 0,0 0-6 0,7-12-1 15,-3 12-54-15,-4 0-11 0,0 0-3 0,10-6 0 16,4-1-22-16,-3 1-5 15,-11 6-1-15,11 0 0 0,3 0-17 0,0-6-4 16,-7 6-1-16,3-3 0 0,5-1-14 0,-1 1 0 0,0-3 0 0,-4 0 0 16,-10 6 8-16,7 0-8 0,8-6 0 0,-5-1 0 15,-10 7 0-15,11-6 0 16,3 0 0-16,-4-1 0 0,-3 7 30 0,0-6 3 0,1-3 1 0,-1 3 0 16,-7 6-18-16,0 0-3 0,0-7-1 15,0 7 0-15,7-6-3 0,-7 6-1 0,-4 0 0 0,1-6 0 16,3 6-8-16,-7 0 8 0,-8 0-8 0,1 0 8 15,0 6-8-15,-3 0 0 0,-5 1 0 0,1 5 0 16,-3-3 0-16,-1-2 0 0,11 5 0 16,-4-5 0-16,-3 5 0 0,3-3 0 0,8-2 0 0,3 5 0 15,-4 1 0-15,4-1 0 0,3-2 0 0,1 2 0 16,3-5 0-16,0 5 0 0,-4 4 0 0,11-4 0 0,1 1 0 0,-1-7 0 16,-7 10 0-16,7-4 0 0,7 1 0 15,-4 0 0-15,-3-4 0 0,4 0 0 16,3 1 0-16,0-4 0 0,-3 0 0 0,3 1 0 0,0-7 0 0,0 6 0 15,0 0 0-15,-3-6 0 0,-11 0 0 0,14 0-17 16,0 0 4-16,0 0 1 16,-3 0-128-16,-1-6-26 0,4 6-5 0,1-6-884 15</inkml:trace>
  <inkml:trace contextRef="#ctx0" brushRef="#br3" timeOffset="-144047.68">23065 6198 403 0,'0'0'17'0,"0"0"5"0,0 0-22 0,0 0 0 0,0 0 0 0,0 0 0 16,0 0 179-16,0 0 31 0,0 0 6 0,0 0 2 15,0 0-75-15,7 0-15 0,-7 0-4 0,0 0 0 16,0 0-18-16,0 0-4 0,0 0-1 0,0 0 0 15,0 0-16-15,0 0-3 0,0 0-1 0,0 0 0 16,0 0-21-16,0 0-5 0,0 9-1 0,0-3 0 16,0-6-14-16,0 7-2 0,-4 5-1 0,1 4 0 0,-1-4-14 15,1 1-3-15,-5 6-1 0,5-4 0 16,-1-2-8-16,4 6-2 0,0-10 0 0,-3 4 0 0,3-1 0 16,0-5 0-16,0 5 0 0,3-6 0 0,-3 4 0 15,4-4 0-15,-4-6 0 0,0 0 0 0,7 6-9 0,0-6 12 16,-7 0-12-16,11 7 12 0,-1-7-4 0,1 0 0 15,-1 0 0-15,1-7 0 0,3 7-8 0,0-6 10 16,0 0-10-16,0-1 10 0,4-2-10 16,-4-3 0-16,4 5 9 0,-1-5-9 0,5 5 0 0,-8-2-8 15,3 3 0-15,-3-7 0 0,1 7 32 0,-1-7 6 16,-4 7 2-16,4 3 0 0,-3-3-32 16,0-1 0-16,-4 1 0 0,0 0 0 0,-7 6 12 15,0 0-3-15,0 0-1 0,0 0 0 0,0 0-8 0,0 0 0 16,0 0 0-16,3 12 0 0,1 1 0 0,-4-4 0 0,0 4 0 15,0-7 0-15,3 13 0 0,-3-10 0 16,0 10 0-16,0-6 0 0,4-1 0 0,-4 4 0 0,3-10-10 16,1 13 10-1,3-10-96-15,0 4-12 0,0 0-4 0,0-7-697 0,4 6-140 0</inkml:trace>
  <inkml:trace contextRef="#ctx0" brushRef="#br3" timeOffset="-142161.91">15607 7471 806 0,'0'0'36'0,"3"-13"7"0,4 7-35 0,-7-7-8 16,4-9 0-16,0 10 0 0,-1-4 116 0,4-3 22 16,-3 7 4-16,-1-4 1 0,4 4-23 0,-3-1-4 15,-1 1 0-15,-3-1-1 0,0 4-20 0,0-4-4 16,4 1-1-16,-4 5 0 0,-4 1-29 0,1 3-5 16,-1 3-2-16,-3 0 0 0,0-3-42 0,-3 3-12 15,2 6 0-15,-2 0 0 0,-1 1 0 0,1 5 0 16,-4-6 0-16,3 10 0 0,-3-10 0 0,0 7-8 15,0-1 8-15,0 7-8 0,-1-3 8 0,5-4 0 16,-1 7 0-16,-3-3 0 0,7-4 0 0,-3 7 0 16,2-3 0-16,1-4-8 0,4 10 8 0,3-9 0 0,-4 6-9 15,4-4 9-15,0-2 0 0,4 0 0 0,-1-1-9 16,4-6 9-16,-7-6 0 0,8 10 0 0,-8-10 0 0,10 0 0 16,4 3 12-16,-3-6 0 0,-4-7 0 0,7 4 0 15,-3 0 12-15,-1-7 3 0,-3 4 0 0,4-1 0 16,-4-5-7-16,0 9 0 0,0-7-1 0,-4 7 0 15,5-1 2-15,-5-2 1 0,-3 3 0 16,0 6 0-16,0 0-6 0,0 0 0 0,0 0-1 0,0 0 0 16,0 0-15-16,4 6 11 0,-4 7-11 0,0-4 10 15,3-3-10-15,1 7 0 0,-1 6 0 0,-3-4 0 16,0-2 0-16,4 9 0 0,-1-3 0 0,1-1 0 0,-4 1 0 0,3 3 0 16,1-3 0-16,3-3 0 0,-4 2 0 15,4 4 0-15,-7-3 0 0,4 6 0 16,0-9 0-16,-1 3 0 0,-3 3 0 0,0-3 0 15,0 3 0-15,0-4 0 0,-3-5 0 0,-1 9 0 0,0-10-12 16,-3 7 12-16,4-13-10 0,-4 10 10 0,0-10 0 0,3 1 0 16,4-7 0-16,0 0 0 0,-10 0 13 0,3 0 3 15,0-7 0-15,-1 4 0 0,1-3 2 0,0-7 1 16,0 1 0-16,0 6 0 0,0-7-19 0,-3 4 8 16,3-4-8-16,0 1 0 0,-4-1 8 0,4 4-8 15,0-4 0-15,3 1 0 0,1 5 0 0,-1-5 0 16,4 2 0-16,4-2 0 0,3-1-10 0,-4 1 10 15,8-1-10-15,0-2 10 0,3 2-9 16,0-3 9-16,3-3-8 0,1 7 8 0,3-1 8 0,0-2 6 16,4-4 2-16,0 6 0 0,-1-2-28 15,1 2-4-15,0 1-2 0,0-1 0 16,-4 4-81-16,-4-4-16 0,-3 7-3 0</inkml:trace>
  <inkml:trace contextRef="#ctx0" brushRef="#br3" timeOffset="-141219.47">15882 7471 1188 0,'0'0'52'0,"0"0"12"0,0 0-52 0,0 0-12 16,0 0 0-16,0 0 0 0,0 0 114 0,14 0 20 15,-14 0 4-15,11-7 1 0,-1 7-47 0,-3-6-10 16,4 6-2-16,0 0 0 0,-11 0-31 0,10-6-6 16,4 0-2-16,-7 3 0 0,4-4-10 0,-4 4-3 15,4-6 0-15,-4 2 0 0,0-5 0 0,0-1-1 16,3 4 0-16,-3-4 0 0,0 1 3 0,0 6 1 15,-3-4 0-15,3-2 0 0,-3-7 1 0,-1 6 0 16,1 4 0-16,3-4 0 0,-7 1-5 0,0 6-1 16,3-7 0-16,-3 7 0 0,-3-4-10 0,-1 4-1 15,1 0-1-15,-1-1 0 0,-3 7-6 0,0-6 0 0,0 6-8 16,-4 0 12-16,4 6-12 0,-7 1 0 16,4-1 0-16,-5 7 0 0,1-4 0 0,0 4 0 0,0-1 0 0,0-6 0 15,3 10 0-15,-3-3 0 0,0-1 0 16,0-6 0-16,7 10 0 0,-4-3 0 0,1-1 0 0,3 1 0 15,3-1 0-15,1-2 0 0,-1 2 0 0,4 1 0 16,4 2 0-16,-1-2 0 0,1-1 0 16,-1 7 0-16,4-3 0 0,0-3-8 0,4-1 8 0,0 4 0 0,-1-4 0 0,1 1 0 15,-1-7 0-15,4 0 0 16,-3 7 0-16,0-4 0 0,3-2 0 16,-4-7 0-16,1 6-10 0,0-6 2 0,-1 0 0 0,4 0 0 15,-3-6-17 1,3-7-3-16,0 4-1 0,0-10 0 0,0 6-24 0,0-6-5 0,4-2-1 15,0-1 0-15,3-4-128 0,0 1-25 16,4-3-6-16,-4-6-611 0</inkml:trace>
  <inkml:trace contextRef="#ctx0" brushRef="#br3" timeOffset="-140753.22">16549 6944 864 0,'0'0'76'0,"0"0"-60"0,-4-3-16 0,1 0 0 0,3 3 234 0,-7-3 44 15,3 3 9-15,-3-7 1 0,0 7-151 0,0 0-30 16,-4 0-7-16,4 7 0 0,0-4-44 0,-3 3-8 15,-1 0-1-15,1 7-1 0,-5-1-18 0,5 4-3 16,-1-3-1-16,-3 5 0 0,4 4-6 0,-5-3-2 16,5 3 0-16,-1 3 0 0,-3-6-2 0,4 9-1 15,-1 0 0-15,0-3 0 0,4 7-13 0,4-4 8 0,-4 0-8 0,0-3 0 16,0-3 0-16,3 3 0 16,1-3 0-16,-1 3 0 0,4 1 0 0,-3-5-12 0,3 1 3 0,0-3 0 15,0 0 18-15,3 0 4 0,1-3 1 16,-1-4 0-16,1 7-14 0,-1-10 0 15,1-2 0-15,-1 5 0 0,-3-12 10 0,7 6-10 0,0-6 10 0,0 7-10 16,0-7 12-16,4-7-3 0,0 1-1 0,-1 0 0 16,1 0-8-16,3-1 8 0,0-2-8 0,0-4 8 15,-3 1-8-15,3-1 0 0,3-2 0 16,-6 2 8-16,3 1-8 0,0-7 0 0,-3 9 0 0,-1-2 0 16,1-1 0-16,-4 7 0 0,4-3 0 0,-4 2 0 15,-4 1 0-15,-3 6 0 0,0 0 0 0,0 0 0 0,0 0 0 0,0 0 8 16,0 0-8-16,0 0 0 0,4 6 9 0,-4 1-9 15,0-7 10-15,0 9-10 16,0 3 0-16,-4 1 0 0,4 3 0 0,0-4 0 16,0-5 0-16,0 5 0 0,0 4 0 0,4-4 0 15,-1-5 0-15,1-1 0 0,-4 6 0 0,3 1 0 0,4-4 0 0,-3-2 0 16,-1-1 0-16,5 0 0 16,-5 0-38-16,4 1-10 0,4-1-3 0,-4 0 0 15,0-3-132-15,3-3-26 16,1-3-6-16</inkml:trace>
  <inkml:trace contextRef="#ctx0" brushRef="#br3" timeOffset="-140264.3899">17113 7069 748 0,'-7'-12'67'0,"7"12"-54"0,0-6-13 0,-3-1 0 0,-1 7 269 0,1-3 51 0,-1-3 11 0,4 6 1 15,0 0-212-15,0 0-44 16,0 0-8-16,0 0-1 0,0 0-39 0,-3 6-8 0,-5-3-2 0,5 10 0 16,-1-7-7-16,1 7-2 0,-4 5 0 0,0-2 0 15,3-3 12-15,-3 15 3 0,0-9 0 0,4 9 0 16,-4-3 0-16,3 3 1 0,-7-3 0 0,8 10 0 16,-4-4-7-16,3-9-2 0,-3 6 0 0,0-3 0 15,4 4-16-15,-1-4 0 0,1-6 0 16,-1 3 0-16,1-4 0 0,-1-2 0 0,1-3 0 0,-1-1 0 15,0 1 0-15,4-4 0 0,-3-3 0 0,3 1 0 0,0-7 0 16,0 0 0-16,0 0 0 0,0 0 0 0,0 0 0 0,0 0 0 16,0 0 0-16,0 0 0 0,-7-7-12 0,3 1 3 15,-3 3 1-15,4-3 0 16,-4-7-17-16,0 7-3 0,-4 0-1 16,1-1 0-16,-1 1 12 0,-3 3 2 0,0-3 1 0,-4-1 0 0,0 1 14 0,1 6 0 15,-1 0 0-15,4-6-9 0,3 6 45 0,-3 0 8 16,4 0 3-16,10 0 0 0,0 0-13 0,0 0-2 15,0 0-1-15,0-6 0 0,0-1 2 0,7-5 1 16,3 9 0-16,1-4 0 0,3-5-34 0,4 5 0 16,6-5 0-16,5 6 0 0,-5-4 0 0,1 4 0 15,0 0 0-15,-4 6 0 0,4 0 0 0,-4 0 0 16,-4 0 0-16,1 0 0 16,0 9-94-16,-8 1-19 0,4-7-4 15,-3 3-970-15</inkml:trace>
  <inkml:trace contextRef="#ctx0" brushRef="#br3" timeOffset="-138672.25">18122 7518 576 0,'0'0'25'0,"0"0"6"15,4-6-31-15,-1-1 0 0,1-5 0 0,-1-4 0 0,1 10 188 0,-4-7 32 16,0 7 7-16,3-7 1 0,1-2-89 0,-4-4-18 0,0 3-3 16,3-3-1-16,-3 7-13 0,4-1-2 0,-8-2-1 0,4-4 0 15,0 6-29-15,0-2-5 0,-7-4-2 16,7 6 0-16,-3 7-36 0,-1-3-7 0,-3-4-2 0,-3 7 0 15,3 6-12-15,-4-7-8 0,-3 7 10 0,0 0-10 16,0 0 8-16,-7 7-8 0,-1 5 0 0,1 1 0 16,-4-4 8-16,1 4-8 15,3-7 0-15,-4 10 0 0,4-4 18 0,3 7-2 0,0-6-1 16,4 2 0-16,4-2-15 0,-1 6 8 0,1-4-8 0,6 4 0 16,1 0 0-16,3 3 0 15,0-3 0-15,0 0 0 0,3 3 0 0,1-4 0 0,3-2 0 16,3 3 0-16,-3-7 0 0,4 4 0 0,-1-3 0 0,1-7 0 15,3 0 0-15,-3-6 0 0,3 6 0 0,4-6 9 16,-4-6 11-16,3 0 1 0,1 0 1 0,0-1 0 16,-1-2 6-16,-3-4 0 0,0 1 1 0,1-7 0 15,-5 6-8-15,1-2-1 0,-1-4-1 0,1 3 0 0,-4-3-9 16,0 7-2-16,0-1 0 0,-3-2 0 16,-1-4-8-16,4 6 0 0,-7 4 0 0,4-4 8 0,-4 1-8 0,3 6 0 15,-3 6 0-15,0-7 8 0,0 1-8 0,0 6 0 16,0 0 0-16,-3 0 0 0,-4 3-12 0,0 0 1 15,3 4 1-15,-3 5 0 0,0 1 10 0,3 2-13 16,-3-2 5-16,4 6 8 0,-1 0-8 16,-3-4 8-16,7-2 0 0,0 6 0 0,0-4 0 0,0 4 0 15,7-3 0-15,-3-4 0 0,3-5 0 0,0 5 0 16,0-6-9-16,4 1 9 0,-1-4 0 0,-3 0 0 16,7 0 0-16,-3-3 0 0,3 0 0 0,0-3 0 15,0 3 0-15,-3-6 0 0,3-1 0 0,0-5 8 16,0 6-8-16,0-1 0 0,-3-2 10 0,-1-4-10 15,5 1 10-15,-5-1-10 0,-3-6 14 0,4-3-3 0,-4 10-1 16,3-4 0-16,-3-3 0 0,-3 7 0 0,3-1 0 0,-3 4 0 16,-1-4-10-16,-3 1 8 0,4-1-8 0,-4 4 8 15,-4-4-8-15,4 7 0 0,0 6 0 16,0 0 8-16,0 0-8 0,0 0 0 0,0 0 0 0,0 0 0 16,-7 6 0-16,3 7 0 0,1-4 0 0,-1 4 0 15,1 6 0-15,-1-4 0 0,4 4-9 0,0 3 9 16,-3-3 0-16,3-7 0 0,0 10-8 0,0-9 8 15,3 6 0-15,1-13 0 0,-1 10 0 0,4-10 0 16,1 0 0-16,-5 1 8 0,8-7-8 0,-4 6 12 0,0-6-12 16,0 6-8-16,3-12 8 0,-3 6-13 0,1 0 13 15,2-6 8-15,-3 6 0 0,4-7-8 0,-1 7 9 16,-3-9-9-16,0 3 0 0,0-1 9 0,4-5-9 0,-4 6 0 16,0-1 0-16,-3-5 0 0,3-4 0 15,3 3 0-15,-3 1 0 0,4 3 0 16,-4-4 0-16,0 0 0 0,0 7 0 0,0-6 0 0,0 5 0 15,0-2 0-15,-3-4 0 0,3 13 0 0,-7 0 0 16,0 0 0-16,3-6 0 0,-3 6 0 0,0 0 0 0,0 0 0 16,0 0 0-16,0 0 0 0,0 0 0 0,0 0 0 15,11 6 0-15,-7 10 0 0,-1-3 0 0,1-1 0 16,-1 1 8-16,-3 2-8 0,0-2 0 0,0 6 0 16,-3-4 0-16,3-2 0 0,0 0 0 0,-4-1 0 15,1 1 9-15,3-4-9 0,-4 4 8 0,0-7-8 16,4 6 10-16,0-5-10 0,0-7 8 0,0 0-8 0,0 0 0 0,0 0 0 15,4 9 0-15,-4-9-16 0,0 0 1 16,0 0 1 0,11 6-134-16,-1-6-26 0,1 0-6 0,-1-6-946 0</inkml:trace>
  <inkml:trace contextRef="#ctx0" brushRef="#br3" timeOffset="-137589.9199">19064 7345 1486 0,'-3'-6'32'0,"3"3"8"0,0-3 0 0,0-1 3 0,-4 1-35 0,4 6-8 0,-3-6 0 0,3 0 0 0,-4-7 103 0,-3 13 18 15,3-3 4-15,-3-3 1 0,4-1-44 0,-8 1-9 16,1 6-1-16,-1-6-1 16,0 6-38-16,4 0-7 0,-7 0-2 0,0 6 0 0,0-6-13 0,0 6-3 15,0 1-8-15,0-1 12 0,0-3 0 0,0 3 0 16,-1 1 0-16,5-1 0 0,-1 0-12 0,4 7 9 15,0-1-9-15,0 4 8 0,0-4-8 0,4 10 0 16,3 3 0-16,0 1 8 16,-4-5-8-16,4-2 0 0,4 3 9 0,-1-3-9 0,1 3 8 15,3-3-8-15,0-7 8 0,3 4-8 0,1-3 23 0,-1-1 0 16,1-6 0-16,3 1 0 0,4-1-11 16,-1-6-1-16,-2-3-1 0,2 0 0 0,4-10 10 0,-3 7 3 15,3-7 0-15,0 4 0 0,0-10 0 0,1 0 0 16,-1 4 0-16,0-4 0 0,0-6-8 0,0-4-2 0,0 4 0 15,-3-3 0-15,0 0-4 16,-1 3-1-16,1-3 0 0,-4-4 0 0,0 4-8 0,-3 3 0 0,-1 3 9 0,1-3-9 16,0-3 0-16,-4 3 9 0,0 3-9 15,0-3 0-15,-4 3 8 0,1 3-8 0,-8 0 0 0,4-3 0 16,-3 10 0-16,3 2 0 0,-4-2 8 16,1 5-8-16,-4 1 0 0,-4 0 0 0,4 12 0 0,0-6 0 15,-7 6 0-15,3 10 0 0,1-3 0 0,-4 5 0 16,-1 1 0-16,1 3-9 0,0 0 9 0,-3 3 0 15,2 0 0-15,1 3 0 0,0-2 0 16,4 2-8-16,-1 6 8 0,4-2 0 0,-4 2 0 0,8-6-8 16,-1 4 8-16,4-4 0 0,-3 3 0 0,6-9 0 15,1 3 0-15,-1-3 0 0,4-3 0 0,1-3 0 16,-1-4 0-16,3-5 0 0,1-1 0 0,-1 0 0 16,4-6 0-16,-3-6 8 0,3 0-8 0,4-1 11 15,-4-2 1-15,4-4 0 0,-1-5 0 0,1-1 0 0,-4 3-12 16,0 3 12-16,4 1-12 0,-4-1 12 0,0-2-4 15,-4 8 0-15,1-5 0 0,0-1 0 0,-4 13 9 0,0-3 2 16,-7 3 0-16,7 0 0 0,-4 3-19 0,1-3 0 16,-1 13 0-16,1-7 0 0,-4 7 0 0,0-1 10 15,3-2-10-15,-3 2 8 0,0 1-8 16,0 2 0-16,0-2 0 0,0 0 8 0,0-1-8 0,0 1 0 16,4-4 0-16,3-3 0 0,-3 7 0 0,-4-7 0 15,7 7 0-15,-4-7 0 0,4 3 0 0,0-9 0 16,-3 7 0-16,-1-1 0 0,4 0-18 0,0 0-6 15,0 4 0-15,4-7-1 16,3-3-190-16,0 0-37 0</inkml:trace>
  <inkml:trace contextRef="#ctx0" brushRef="#br3" timeOffset="-113848.8">19995 7471 230 0,'0'0'20'0,"0"0"-20"15,4-7 0-15,-4 7 0 16,7-6 163-16,-3 0 28 0,-1 0 5 0,1-1 2 0,-4 7-100 0,0 0-20 16,3-6-4-16,-3-3-1 0,0 9-3 0,4-7-1 15,-4 1 0-15,0 6 0 0,0 0 3 0,0 0 1 16,0 0 0-16,0 0 0 0,0 0-5 0,0 0-2 16,0 0 0-16,0 0 0 0,0 0-11 0,0 0-3 15,0 0 0-15,0 0 0 0,0 0-16 0,0 0-3 16,0 0-1-16,0 0 0 0,0 0-16 0,0 0-3 15,0 0-1-15,0 0 0 0,0 0-3 0,0 0-1 16,-4 0 0-16,4 0 0 0,-3 6 0 0,3 1 0 0,0-7 0 0,0 0 0 16,-4 9 0-16,4-9-8 15,-3 6 12-15,-1 1-4 0,0 5 0 0,1-6-8 0,-1 1 12 0,4-7-4 16,-3 6 4-16,3-6 0 0,0 0 0 16,-4 9 0-16,4-9 1 0,0 0 1 15,0 0 0-15,0 7 0 0,0-7-1 0,0 0 0 0,0 0 0 0,0 0 0 16,-3 6-13-16,3-6 11 0,-4 13-11 0,4-13 10 15,0 0-10-15,0 6 0 0,-3 0 0 0,3-6 0 16,0 0 0-16,0 0 0 0,0 13 0 0,0-13 0 16,-4 9 11-16,1 4-3 0,3-7-8 0,-4 0 12 15,4-6 0-15,0 0-1 0,0 13 0 0,0-13 0 16,4 6-11-16,-4-6 10 0,-4 9-10 0,4-9 10 16,0 0-10-16,0 0 12 0,4 7-12 0,-4-7 12 15,0 0-3-15,0 0 0 0,0 0 0 0,0 0 0 16,0 0-1-16,0 0-8 0,0 0 12 0,0 0-4 0,0 0-8 15,0 12 0-15,0-12 0 0,0 0 0 0,0 0 8 0,0 0-8 16,0 0 0-16,0 0 8 16,0 0-8-16,0 0 0 0,0 0 0 0,0 6 0 0,0-6 0 0,0 0 0 15,0 0 0-15,0 0 0 0,0 0 0 0,0 0 0 16,0 0 0-16,0 0 0 0,0 0 0 0,0 0 0 16,0 0 9-16,0 0-9 0,0 0 0 0,0 0 0 15,0 0 0-15,0 0 8 0,0 0-8 0,0 0 0 16,0 0 0-16,0 0 0 15,0 0-72-15,0 0-16 0,0 0-4 0,0 0-1043 0</inkml:trace>
  <inkml:trace contextRef="#ctx0" brushRef="#br3" timeOffset="-113541.38">20048 7123 345 0,'0'0'15'0,"0"0"4"0,0 0-19 0,0 0 0 0,0 0 0 0,0 0 0 15,0 0 280-15,0 0 52 0,0 0 10 0,-10 0 2 0,10 0-196 0,0 0-40 16,0 0-8-16,0 0-2 0,0 0-53 0,0 0-10 16,0 0-3-16,0 0 0 15,0 0-48-15,0 0-9 0,0 0-3 0,0 0-857 16</inkml:trace>
  <inkml:trace contextRef="#ctx0" brushRef="#br3" timeOffset="-112966.28">20158 7458 1335 0,'0'0'59'0,"0"0"13"0,0 0-58 0,0 0-14 16,0 0 0-16,0 0 0 0,0 0 72 0,0 0 12 0,0 0 3 0,0 0 0 15,0 0 5-15,0 0 0 0,3 6 1 0,-3 7 0 0,0-4-29 0,0 4-5 16,0-7-2-16,0 7 0 0,-3-1-17 0,3 1-4 15,-4-4-1-15,1 4 0 0,3-7-15 16,0 10-4-16,-4-10 0 0,4-6 0 0,0 13-4 0,0-13-2 16,0 0 0-16,0 6 0 0,0-6 0 0,0 0 0 15,0 0 0-15,0 0 0 0,0 0 2 0,0 0 0 16,7 6 0-16,4-6 0 0,-1 0 2 0,1 0 1 16,0 0 0-16,-1-6 0 0,4 0-15 0,-3-1 9 15,-1 7-9-15,1-6 8 0,0-3-8 0,-4 2 0 16,3 1 0-16,1 0 0 0,-4 0-8 15,0 6 8-15,0-7-10 0,0 7 10 0,-3-6 0 0,-1 0 0 16,1-1 0-16,3-2 0 0,-4 9 0 16,-3-6 0-16,4 0 0 0,-4 6 0 0,0 0 0 0,0 0 0 15,0 0 0-15,0 0 0 0,0 0 0 0,0 0 0 16,0 0 0-16,0 0 10 0,0 0-2 0,0 6 0 16,0-6 0-16,0 15 0 0,0-5 0 0,3-1 0 0,-3-2 0 15,4-1 0-15,-1 6-8 0,1-5 0 0,-1 2 0 16,1-3 8-16,3 1-8 0,0-7 0 0,4 6 0 15,-1 0-11 1,1-6-114-16,3 0-23 0</inkml:trace>
  <inkml:trace contextRef="#ctx0" brushRef="#br3" timeOffset="-112216.78">21033 7593 864 0,'0'0'76'0,"3"-3"-60"16,1-3-16-16,-1-1 0 0,1-5 174 0,-1 6 32 0,4-7 6 0,-3 7 2 15,-4-4-86-15,3-2-16 16,1-1-4-16,-1 7-1 0,-3 0-48 0,4-1-10 0,-4-2-1 0,0 9-1 15,0 0-13-15,0 0-2 0,-4-6-1 0,4 6 0 16,0 0-6-16,-7 0-1 0,0 0 0 0,-3 0 0 16,-1 6-12-16,1 3-4 0,-1-2 0 0,0-1 0 15,-3 0 0-15,4 7-8 0,-4-7 12 0,3 3-4 16,0-2-8-16,4-1 0 0,-3 7 0 0,3-7 0 16,0 0 0-16,0 7 0 0,3-7 0 0,1 3 0 15,3-2 0-15,0 5 0 16,0-6 0-16,3 7 0 0,-3-4 0 0,4 4 0 0,-1-7-9 0,4 0 9 0,0 1 0 15,-7-7 0-15,7 9 0 0,4-6 0 0,-4-3 10 0,0 0 2 16,4-6 1-16,-1 0 0 0,1-1-13 16,-1-5 0-16,4 6 8 0,1-7-8 0,-5-3 17 0,4-2 1 15,4-1 0-15,0-3 0 0,3 0-2 16,-4-3-1-16,1 6 0 0,0-9 0 0,3 9-15 0,-4-9 0 16,1 3 0-16,0 3 0 0,-1 3 28 0,-3-3 4 15,1-3 0-15,-1 6 0 0,-4 3-32 0,1-2 0 16,-4 5 0-16,0 4 0 0,0-4 0 0,-7 7 0 15,4-1 0-15,-4 7 0 0,0 0 0 0,-8 7 0 16,1-1 0-16,-3 7 0 16,3-4-20-16,-7 4-9 0,0 5-3 0,-1-2 0 0,1 3 32 15,-3-7 0-15,-1 10 0 0,0-3 0 0,4 6 20 0,4-3 9 16,-4-3 3-16,3-3 0 0,4 2-32 0,-4 4 0 0,4-9 0 16,4 6 0-16,-1-4 12 0,4-2-4 0,4 0-8 15,-4-1 12-15,0 4-12 0,3-4 0 0,8-5 0 0,-4 5 0 16,0-6 0-16,4 7 0 0,-4-4 0 15,3-2 0 1,-6-1-84-16,6 0-22 0,-6 0-5 0,6 1-1 0</inkml:trace>
  <inkml:trace contextRef="#ctx0" brushRef="#br3" timeOffset="-111690.85">21477 7631 748 0,'0'0'67'0,"0"0"-54"0,0 0-13 0,0 0 0 0,0 0 150 0,0 0 27 15,0 0 6-15,0 0 1 0,0 0-41 0,0 0-8 16,0 0-2-16,0 0 0 0,11-7-29 0,-4 7-7 16,0 0-1-16,-7 0 0 0,7-6-16 0,3 6-4 15,1-6-1-15,0 6 0 0,-8-6-8 0,4-7-2 16,7 10 0-16,0-10 0 0,-7 7-5 0,4 0-2 16,0-7 0-16,3 7 0 0,-7-7-46 0,3-2-12 0,1 2 0 0,3-2 0 15,4-4 8-15,-11 6 0 0,-7-2 0 0,7 2 0 16,3 7-8-16,-6-7 8 15,-8 1-8-15,1 5 8 0,3 7-8 0,0-6 12 0,-14-3-12 0,3 2 12 16,1 1-12-16,3 6 0 0,-4 6 0 16,0 1 8-16,-10-1-8 0,4 3 0 0,6 4 0 15,-3 6 0-15,-7-7 0 0,7 4-11 0,3 3 11 0,0 0-8 16,1 3 8-16,3-4 0 0,0-2 0 0,0 3-8 16,3 0 8-16,1-4 0 0,3 4 0 0,0 0-8 15,3-10 8-15,-3 10 0 0,7-6 0 0,-3-1 0 16,6-2 0-16,1-4 0 0,-4 0 0 0,0 0-8 31,7 7-31-31,0-7-5 0,-3-3-2 0,3-3 0 0,-7 0-89 0,11 0-17 0,3-3-4 16,-4 0-1-16,-10-6-63 0,11 2-13 15</inkml:trace>
  <inkml:trace contextRef="#ctx0" brushRef="#br3" timeOffset="-111416.68">21833 7624 1681 0,'7'10'36'0,"-7"-10"8"0,-3 6 2 0,3-6 2 0,0 0-38 0,-4 6-10 16,-3 7 0-16,0-7 0 0,-3 7 88 0,6-4 15 15,4 4 3-15,-3-7 1 0,-4 6-44 0,3-5-9 16,4 2-2-16,0-3 0 0,-7 7-31 0,7-7-6 16,0-6-2-16,0 0 0 0,0 7 3 0,0-7 0 15,0 0 0-15,0 0 0 0,0 0 33 0,0 0 7 16,7 0 2-16,0-7 0 0,0-5-5 0,0 2-1 16,-3-2 0-16,-1-1 0 0,4-6-24 0,-3 4-4 15,-1-4-2-15,1 3 0 0,-1-3-22 0,1 1 0 16,0-1 0-16,3-3 0 0,-4 3 0 0,1 3 0 0,6-2 0 15,-3 5 0-15,0 4 0 0,-3 2 0 0,6-5 0 0,1 5 0 16,0 1 0-16,-4 6 0 0,3 0 0 16,1 0 0-16,3-6 0 0,-3 6 0 0,-4 0 0 0,3 6 0 15,4-6 0-15,-3 0-8 0,-4 6 0 16,7 1 0-16,0-7-158 0,0 6-31 16</inkml:trace>
  <inkml:trace contextRef="#ctx0" brushRef="#br3" timeOffset="-110422.58">15441 8496 1170 0,'0'0'52'0,"0"0"10"0,0-6-50 0,0 3-12 0,0-4 0 0,0 7 0 15,0 0 118-15,0 0 21 0,0 0 4 0,0 0 1 16,0 0-56-16,0 0-12 0,0 0-1 0,0 0-1 15,0 7-28-15,0-4-6 0,-3 3 0 0,-1 7-1 0,0-7 1 16,1 10 1-16,3-4 0 0,-4 1 0 16,1 6 7-16,-1-7 2 0,4 4 0 0,-3-4 0 0,-1 10-6 0,1-9 0 15,-1 6-1-15,-3-1 0 0,4-2-18 0,-1-3-3 16,1 9-1-16,-1-10 0 0,-3 7-10 16,4-3-3-16,-1-4 0 0,0 1 0 0,1 6-8 0,3-4 8 15,-4-8-8-15,4 5 8 0,-3 4-8 16,3-7 0-16,0 1 0 0,0-4 8 15,3 6-8-15,-3-5 0 0,4 5 0 0,-1-9 0 0,-3-3 0 0,0 0 0 16,4 13 0-16,-4-13 0 16,0 0-27-16,7 0-1 0,0 6 0 0,0 0 0 15,-7-6-66-15,7 0-14 0,-7 0-2 0,7 0-933 16</inkml:trace>
  <inkml:trace contextRef="#ctx0" brushRef="#br3" timeOffset="-109319.24">15787 8879 403 0,'-7'-3'17'0,"7"-4"5"0,0 7-22 0,7-6 0 0,-7 0 0 0,3 0 0 16,-3-1 288-16,0 1 54 0,0 0 10 0,0-4 3 16,0-2-185-16,-3 5-37 0,3-5-7 0,-4 3-2 15,1-4-19-15,-1 7-4 0,4-1-1 0,0-5 0 0,-3 6-61 0,-1 2-13 16,1-2-2-16,3 0-1 16,-4 0 14-16,-3-1 3 0,0 1 1 0,0 6 0 0,0-6-33 0,3 6-8 15,-3 0 0-15,0 0 0 0,0 0 0 0,0 6 0 16,-3-6 0-16,-1 6-11 0,0 1 19 0,4 5 3 15,0-6 1-15,-3 4 0 0,3-4-12 0,0 7-12 16,0-1 2-16,3 1 1 0,-3 2 9 0,3-2 0 16,1 3-9-16,-1-4 9 0,4 1 0 0,-3-1 0 15,6 7 0-15,1-9 8 0,-1 2-8 16,-3 1 0-16,4 2 0 0,3-2-11 0,-3-7 11 16,3 0 0-16,-4 1 8 0,4 2-8 0,-3-6 11 0,6-3-3 15,-3 0 0-15,0-6 0 0,0 0 1 0,4-1 0 16,0 1 0-16,-1-6 0 0,1 5 5 0,-4 1 1 0,3-3 0 15,1 2 0-15,-4-5 13 0,0-1 4 16,4 7 0-16,-4-10 0 0,0 10-32 0,3 0 0 16,-6 0 0-16,3-7 0 0,-4 10 0 0,-3 3 0 15,0 0 0-15,0 0 0 0,0 0 0 0,0 0 0 0,0 0 0 0,0 0 0 16,0 0 0-16,0 0 0 0,0 0 0 0,0 0 0 16,0 0 0-16,-3 9 0 15,-1-2 0-15,1 5 0 0,-4-6 0 0,3 4 0 0,4-1 0 16,-3 1 0-16,-1 2 0 0,1 1 0 0,3-1 0 15,0 4 0-15,0-10 0 0,0 7 0 0,7-1 0 0,0-2 0 16,0 2 0-16,3-6 0 0,-10-6 0 16,11 7 0-16,0-1 0 0,-1 0 0 0,1-3 0 0,-1-6 0 0,1 3 0 15,3-6 0-15,-3 0 0 0,-1-1 0 16,1 1 0-16,-1-6 0 0,1 2 0 0,0-2 0 0,-1-7 0 0,-3 6 11 16,4 4-3-16,-4-10-8 0,0 7 11 15,0-1-11-15,-3-3 10 0,-1 10-10 0,1-6 0 0,-1 5 0 16,1-2 0-16,-4 6 0 15,0 3 0-15,0 0 8 0,0 0-8 0,0 0 0 0,0 0 0 0,0 0 0 16,0 0 0-16,0 0 0 16,0 0 0-16,0 6 0 0,0 7 0 0,0-7 0 0,0 0 0 0,3 7 0 15,-3-4 0-15,0-3 0 0,0 7-8 16,4-7 8-16,-4 0 0 0,0 7 0 0,0-4 0 0,0-9 0 16,0 0 0-16,3 7 0 0,-3-1 0 0,0-6 0 15,0 0 0-15,4 6 0 0,-1 0 0 0,-3-6 0 16,7 7 0-16,-7-7 0 0,0 0 0 0,7 6 0 15,0-3 0-15,4-3 0 0,-4-3 0 0,0-3 0 16,0 6 0-16,4 0 0 0,-4-7 8 16,0 1-8-16,0 0 0 0,0 0 0 0,0-1 0 0,0 1 0 15,0-3 0-15,0 2 0 0,-3 1 0 0,3 0 0 0,0 0 0 0,-7 6 0 16,0 0 0-16,0 0 0 0,3-7 0 0,-3 7 0 16,0 0 0-16,0 0 0 0,0 0 0 0,0 0 0 15,0 0 12-15,0 0-3 0,0 0-1 0,0 0 0 16,0-3-8-16,0 3 0 0,0 0 0 0,0 0 0 15,0 0 0-15,0 0 0 0,0-3 0 16,0 3 0-16,0 0 0 0,0-3 0 0,4-10 0 16,-4 13 0-16,0 0 0 0,0 0 0 0,0 0 0 0,0 0 0 15,0 0 0-15,0 0 0 0,3-6 0 0,-3 6 0 0,0 0 0 16,0 0 0-16,0 0 0 0,0 0 0 0,0 0 0 0,7 6 0 16,-7-6 0-16,4 13 0 15,-4-7 0-15,4 4-14 0,-4-4 3 0,3 0 1 0,-3-6 10 0,4 6 0 16,-1 7 0-16,-3-7 0 0,0-6 0 0,7 3 0 15,-3 4 0-15,-1-1-8 16,4 6-23-16,0-5-4 0,4-7-1 0,0 9-824 16,-1-6-166-16</inkml:trace>
  <inkml:trace contextRef="#ctx0" brushRef="#br3" timeOffset="-108363.46">16810 8537 1324 0,'0'0'59'0,"3"-6"12"0,4-4-57 0,-3-2-14 15,3-1 0-15,-3-3 0 0,-4-2 120 0,3 5 22 16,1 4 4-16,-1-4 1 0,-3 1-30 0,4-1-5 15,-8 1-2-15,4-4 0 0,0 3-61 0,-3 7-12 16,-4-6-2-16,-1 5-1 0,1-8 18 0,-3 8 3 16,-1 1 1-16,-3 6 0 0,0 0-7 0,0 0-1 15,-4 0 0-15,4 0 0 0,0 6-28 0,-4 10-7 16,1-3-1-16,-1-1 0 0,1 7-4 0,2-3 0 16,1 9-8-16,0 0 12 15,0-3-4-15,3 12 0 0,4-2-8 0,-3 2 12 0,-1 1-12 16,4 2 0-16,0 4 8 0,-3 0-8 0,3 6 0 0,-4 0 0 15,0 0 0-15,1 12 0 0,-1-5 0 0,1-7 0 16,3 6 0-16,-1-6 0 0,-2-6 0 0,3 0 0 16,0-4 0-16,0-9 0 0,3 7 0 0,-3-16 0 0,4 3 0 15,-4-3 0-15,7-7 9 0,0 1-1 0,-4-4 0 0,4-9 0 16,0 0 16-16,0 0 4 0,0 0 0 0,7-9 0 16,0 2-19-16,0-5-9 0,-3-1 10 0,3-2-10 31,0-4-15-31,-4 6-9 0,1 1-1 0,-1-4-1 0,-3-3-22 15,0 7-5-15,-3-4-1 0,-1-3 0 16,1 0 4-16,-4 10 1 0,-4-10 0 0,-3 7 0 0,4-4 19 0,-5-3 4 0,1 7 1 16,0-1 0-16,7 0 10 0,-3-2 3 0,-1 2 0 0,4 7 0 15,0-7 1-15,3 4 1 0,-3-4 0 0,7 7 0 0,0 6 35 16,4-6 7-16,-1 0 2 0,4-1 0 16,4 7-34-16,3-3-20 0,4 0 2 0,-1 0 1 0,1 6 17 15,0-3 9-15,-4 0-1 0,3 3 0 0,1 0 20 16,-4-3 3-16,4 7 1 0,-4-7 0 0,0-7-6 0,-3 7-1 15,3 0 0-15,0-6 0 0,0-3-1 0,-4 2 0 16,5 1 0-16,-1-6 0 0,-7 5-8 0,3-2-3 16,1-4 0-16,0 1 0 0,-4-1 3 0,3 4 1 15,-3-4 0-15,0 1 0 0,0-1 7 0,0 1 0 16,-3-4 1-16,3 3 0 0,-4 1-15 16,1-1-10-16,0-2 12 0,-1 8-12 0,-3-5 13 15,0 6-4-15,0-1-1 0,0-2 0 0,0 9-8 0,0 0 8 16,-11 0-8-16,4 0 8 0,0 6-8 0,-3 0 0 15,3-2 0-15,-4 8 0 0,1 1 0 0,-1 6 0 16,0-10 0-16,1 10 0 0,3-7 0 0,0 4 0 16,0-3 0-16,7 5 0 0,-4-5 0 0,4-4 0 15,4 4 0-15,-4-1 0 0,7 4 0 0,-4-3 0 16,4-1 0-16,0-6 0 0,0 1 0 0,0 5 0 0,1-9 0 16,2 4 0-16,-3-1-24 0,4 0 2 15,-4-6 1-15,7 0 0 0,-4 0-134 16,1-6-26-16,0 6-6 0,3 0-922 0</inkml:trace>
  <inkml:trace contextRef="#ctx0" brushRef="#br3" timeOffset="-107911.34">16905 8744 1566 0,'0'0'34'0,"0"0"7"0,0 0 2 0,0 0 1 0,0 0-35 0,0 0-9 0,0 0 0 0,-3 6 0 0,3-6 72 0,-7 6 13 16,3 1 3-16,-3-7 0 0,7 0-20 0,0 0-3 15,0 6-1-15,-4 7 0 0,1-7 0 0,-1-3 0 16,4-3 0-16,0 6 0 0,-3 0-12 0,-1 1-4 16,4-1 0-16,-3 7 0 15,-1-4-28-15,4-3-7 0,-3 7-1 0,-1-7 0 0,4 0-12 0,0 7 0 16,-3-4 0-16,3 4 0 0,0-1 0 0,3-5 0 16,-3 5 0-16,4-2 0 0,-4-4 0 0,3-6 0 15,4 6 0-15,-7-6 0 0,0 0 12 0,7 6 0 16,4-6 0-16,-4-6 0 0,4 6 26 0,-4-6 5 15,3 0 1-15,4-1 0 0,-3 1-29 0,-1-3-6 16,1-4-1-16,0 7 0 0,-1 0-8 0,-3-1 0 16,4-2 0-16,-4-4 0 0,-4 7 0 0,5 0 8 15,-1 0-8-15,0-1 8 0,-7 7-8 0,0 0 0 16,3-6 0-16,-3 6 0 0,0 0 0 0,0 0 0 0,0 0 0 0,0 0 0 16,0 0 0-16,0 0 0 0,0 0 0 0,0 0 0 15,0 0 0-15,0 6 0 16,4 7 0-16,-4-7 0 0,0 0 0 0,0 10 0 0,0-3 0 0,3-1 0 15,-3 7 0-15,4-10 0 0,-1 4 0 0,1-1-11 32,-1 4-27-32,8-3-6 0,-4-7 0 0,4 6-1 0,-1-5-143 0,1-1-29 15,13 0-6-15,-6 1-1 0</inkml:trace>
  <inkml:trace contextRef="#ctx0" brushRef="#br3" timeOffset="-107285.53">17494 8810 345 0,'0'0'15'0,"0"0"4"0,0 0-19 0,0 0 0 0,0 0 0 0,0-7 0 0,0 7 310 0,0 0 58 0,0-6 12 15,0 0 3-15,0-3-189 0,0 2-38 16,-3 1-7-16,3 0-1 0,-4-1-60 0,-3 1-12 0,4 0-3 0,-1 0 0 16,-7 2-13-16,4 4-4 0,-3-3 0 0,-1 3 0 15,4 0-35-15,-3 0-7 16,-4 3-2-16,-1 1 0 0,5 2-12 0,-1 0 0 0,-3 0 0 0,4 7 0 15,-5-4 8-15,8 4-8 0,-3-7 11 0,-1 7-11 16,1 6 0-16,-1-10 0 0,8 10 0 0,-5-7-12 16,5 1 12-16,-1-4 0 0,8 4 0 0,-4-1 0 15,0 4 0-15,3-3 0 0,1-7 0 0,3 6 0 16,0-5 0-16,-3-7 0 0,6 6 0 0,1-6 0 16,-1 0 0-16,1-6 0 0,0-1 0 0,-1-5 0 15,4 6 0-15,0-1 16 0,4-8-3 0,0-4-1 16,3 6-3-16,-4-9-1 0,5 4 0 0,-1-4 0 15,0-10-8-15,0 10 0 0,0-3 0 0,-3-3 0 0,0 3 28 16,-1-3 3-16,-3 3 1 0,4-10 0 0,-4 10-32 0,0-10 0 16,0 7 0-16,-3 3 0 15,-1-3 0-15,1 9 0 0,-4 0 0 0,0-3 0 0,-7 10 0 16,4 2 0-16,-4 4 0 0,0 6 0 0,0 0-9 0,0 0 9 16,0 0 0-16,-7 10-9 0,0 8 9 0,-4 4-8 15,0 3 8-15,-3 0-8 0,4 4 8 0,-4-1 0 16,-1 3 0-16,5 4 0 0,-1-7 0 0,1-3 16 15,-4 0-4-15,7-3-1 0,-4 3-11 0,0-3 0 16,4-3 0-16,4 3 0 0,-4-3 0 0,3 3 0 16,1-3 0-16,3-7 0 0,0 4 0 0,0-7 0 15,3 1 0-15,1 2 0 16,-1-6-116-16,4 1-26 0,0-1-5 0,0-3-1015 16</inkml:trace>
  <inkml:trace contextRef="#ctx0" brushRef="#br3" timeOffset="-106528.2099">17794 8816 345 0,'0'0'31'16,"0"0"-31"-16,0 0 0 0,0 0 0 0,0 0 216 0,0 0 36 0,0 0 8 0,0 0 2 16,0 0-90-16,-7 0-19 0,7 0-3 0,-3 13-1 15,3-13-52-15,0 0-10 0,0 0-3 0,0 0 0 16,0 0-10-16,0 0-2 0,10 3-1 0,-3 0 0 16,0-3-18-16,4-3-3 0,-1-7-1 0,4 10 0 15,-3-6-4-15,3 0-1 0,-3-1 0 0,6-5 0 0,-2 6-19 0,2-10-4 16,1 3-1-16,-1 1 0 15,-2 6-6-15,-1-4-2 0,-4-2 0 0,1-1 0 0,-1 1 16 16,-3 2 4-16,-3-2 0 0,0 5 0 0,-4 1-32 16,0 0 0-16,0-7 0 0,-4 13 0 15,-3-3 0-15,-4 0 0 0,-3 6 0 0,0 0 0 0,-4-3 0 16,-3 7 0-16,0-1 0 0,0 6 0 0,-4 4 0 16,4-3 0-16,3-1-13 0,-3 1 4 0,4 5 9 15,3-8 0-15,3 9 10 0,0-4-10 0,4-2 0 0,4-1-10 16,-1 7 0-16,8-6 0 0,-4-4 10 0,7 4 0 15,0-7 0-15,0 7 0 0,4-4 12 0,3-3-3 16,-4 1 0-16,4-1 0 0,4 0 1 0,0 0 0 16,-4-6 0-16,7 13 0 0,-3-10-10 0,3 0 0 15,-7 0 0-15,3-3-11 16,1 0-110-16,0 0-23 16,-4 0-4-16,0 0 0 0,4-6-61 0,-8-3-12 0,8-4-3 0</inkml:trace>
  <inkml:trace contextRef="#ctx0" brushRef="#br3" timeOffset="-106104.52">18147 8691 403 0,'0'0'17'0,"0"0"5"0,0 0-22 0,0 0 0 0,0 0 0 0,0 0 0 16,0 0 278-16,0 0 51 0,0 0 11 0,0 0 1 16,0 0-180-16,0 0-36 0,0 0-7 0,0 0-2 15,0 0-44-15,0 0-10 0,0 0-2 0,0 0 0 16,0 0-12-16,-4 6-4 0,1 0 0 0,-1 7 0 0,1-7-16 0,-1 3-3 15,-3-2-1-15,4 5 0 16,-1 1-3-16,-3-1-1 0,4 4 0 0,-5-4 0 0,1 1-8 0,4 3-3 16,-4-4 0-16,7 1 0 0,-4 6-9 0,1-7 0 15,3-2 0-15,0 2 8 16,0 1-8-16,3-1 0 0,1-2 0 0,3-4 0 0,-4 6 0 0,4-12 0 16,-7 0 0-16,8 7 0 0,2-14 25 0,1 7 0 15,-1-6 0-15,4 0 0 0,1 0-15 0,-1-10-10 16,0 3 12-16,0-5-12 0,3 5 19 15,-2-3-3-15,-1 4-1 0,0-7 0 0,0 3-3 0,-3-3-1 16,3 7 0-16,-4 6 0 0,1-4-11 0,-4-2 0 16,0 5 0-16,0 1 0 0,-4 6 23 0,-3 0 5 15,0 0 2-15,0 0 0 0,0 0-12 0,0 0-2 16,0 0-1-16,0 6 0 0,0 7-15 0,4 0 11 16,-8-4-11-16,8 3 10 0,0-5-10 0,-1 5 0 15,1 1 0-15,3-4 0 0,0 4 0 0,0-7 0 0,3 10 0 16,4-4 0-1,1 1-65-15,-1-1-12 0,0 1-3 0,0 3-1176 0</inkml:trace>
  <inkml:trace contextRef="#ctx0" brushRef="#br3" timeOffset="-105343.75">19212 8537 1256 0,'0'0'56'0,"0"0"11"0,0 0-54 0,0 0-13 0,0 0 0 0,0 0 0 0,0 0 114 0,-3 6 20 16,-4 0 4-16,3 7 1 0,1-7-50 0,-1 7-9 15,1-4-3-15,-1 4 0 0,-3-1-5 0,3 1 0 16,1-4-1-16,-1 4 0 0,-3-1-5 0,4 7-1 16,-1-3 0-16,1-4 0 0,-1 1-7 0,1 3-2 15,-1 2 0-15,-3-5 0 0,4 6-25 0,3-4-6 16,-4-2-1-16,1 3 0 0,-1-4-14 0,0 1-10 16,4-1 12-16,0 1-12 0,0-4 0 0,0-2 0 15,0-7 0-15,0 6 0 0,4 0 0 16,-4-6 0-16,0 0 0 0,0 0 0 15,4 6-35-15,3-6-13 0,-7 0-4 0,0 0 0 16,0 0-168-16,3 0-33 0</inkml:trace>
  <inkml:trace contextRef="#ctx0" brushRef="#br3" timeOffset="-104795.53">18634 8534 518 0,'7'-3'46'0,"-4"-7"-37"15,1 4-9-15,-1 0 0 0,-3 6 190 0,7-7 36 16,-3 1 7-16,3-6 2 0,-3 2-84 0,-1-2-17 15,4-1-3-15,-3 7-1 0,-1-4-45 0,4-2-9 16,-3-1-1-16,3 1-1 0,0 6-25 0,0-1-5 16,3-2 0-16,1-4-1 0,0 7-34 0,3 0-9 15,-4-4 0-15,8 7 0 0,0 0 0 0,-1-3 0 16,1 0 0-16,3-1 0 0,4 7 0 0,-1-6 0 16,1 6 0-16,0 0 0 0,3 0 11 0,0-6-3 0,1 6 0 0,-5 0 0 15,4 6 16-15,-3-6 2 16,3 0 1-16,-3 6 0 0,-4-6-7 0,0 7 0 15,1-1-1-15,-5 3 0 0,1-2-2 0,-4-1 0 16,4 0 0-16,-4 7 0 0,0-1-8 0,-4-2-1 0,1-4-8 16,0 6 12-16,-4 1 8 0,0-4 0 0,-4 4 1 15,1-1 0-15,-1-5 7 0,-3 5 0 16,0 1 1-16,-3-4 0 0,-1 4-21 0,1-1-8 16,-4 1 0-16,-4-4 9 0,4 4 3 0,-7-1 0 0,0-5 0 0,0 5 0 15,0-2-4-15,-1 2 0 0,1-6 0 0,-3 1 0 16,3 5-8-16,-4-9 0 0,0 4 0 0,4-1 0 15,-3 0 0-15,2 0 0 0,1-6 0 0,4 0 0 16,3 0 0-16,0 7 0 0,0-7 0 0,-1 0 0 16,8 0 0-16,0 0-14 0,-3 0 2 0,3 0 0 15,0 0-52-15,0 0-9 0,0 0-3 0,0 0-696 16,0 0-140-16</inkml:trace>
  <inkml:trace contextRef="#ctx0" brushRef="#br3" timeOffset="-104168.95">19516 8722 288 0,'0'0'12'0,"0"0"4"0,0 0-16 0,0 0 0 0,0 0 0 0,0 0 0 15,-4-6 337-15,1-1 65 0,-4 1 13 0,7 6 2 16,0 0-232-16,0 0-46 0,0-6-10 0,0 6-1 15,0 0-50-15,0 0-10 0,0 0-1 0,0 0-1 16,0 0-46-16,-8 6-10 0,5 0-2 0,-1 7 0 16,-3-1-8-16,4 4 12 0,-1-3-12 0,1-1 12 15,-1 4-4-15,4-4 0 0,-3 1 0 0,3 6 0 16,-4-10-8-16,4 4 0 0,0-7 9 0,4 7-9 16,-4-7 0-16,3 0 8 0,-3-6-8 0,0 0 0 0,0 0 24 0,0 0 0 15,0 0 0-15,7-6 0 0,-3-7 7 0,6 7 1 16,-6-6 1-16,3-1 0 0,4 4-21 0,-4-4-12 15,-4 0 12-15,1 1-12 0,-1 3 8 0,1-4-8 16,-1 0 0-16,-3 1 0 0,-3 6 0 0,-1-1 0 16,1-2 0-16,3 3 0 0,-7-1 0 0,3 1 0 15,1 0 0-15,-4-4 0 0,-1 4 0 0,1 3 0 16,0 0 0-16,4-3 0 0,-4 6 0 0,7 0 0 16,0 0 0-16,0 0 0 0,0 0 0 0,0 0 0 15,0 0-8-15,0 0 8 0,0 0 0 0,0 0 0 16,0 0-10-16,7 6 10 0,0 0 0 0,0 0 0 15,4-2 0-15,-1-4 0 0,4 6 0 0,0-6 0 16,4 0 0-16,-4 6 0 0,4-6 0 0,-1 0 0 16,1 0 0-16,3 0 0 0,-3 0-12 0,-1 0 3 15,5-6 0-15,-1 6 0 16,-4-6-51-16,8 6-11 0,-4 0-1 0,0-4-1081 0</inkml:trace>
  <inkml:trace contextRef="#ctx0" brushRef="#br3" timeOffset="-103289.89">20017 8750 576 0,'0'0'51'0,"0"0"-41"0,0 0-10 0,0 0 0 0,7-6 169 0,-7 6 32 15,0 0 7-15,7-6 0 0,-4 2-63 0,1-2-13 16,-1 0-2-16,-3 6-1 0,4-6-1 0,-4-1-1 15,0 1 0 1,0 0 0-16,-4 0-51 0,4 6-9 0,-3-4-3 0,-4 1 0 0,3 0-22 0,-3 0-5 16,0 3-1-16,-4 0 0 0,1 0-16 0,-1 0-3 15,4 3-1-15,-3-3 0 0,-1 3-2 0,1 0-1 16,-1 1 0-16,4 2 0 0,-4-6-13 0,1 6-10 16,-1 0 2-16,4 1 0 0,-4-1 8 0,4 6 11 15,0-2-3-15,-3 2 0 0,3 1-8 0,3 0-12 16,-3 2 2-16,4 4 1 0,-1-3 9 0,1-4 0 15,3 7 0-15,0-3 0 0,3-4 0 0,1 1 11 0,-1 6-3 16,4-10 0-16,0-3-8 0,0-6 0 16,4 0 0-16,-1 0 8 0,1 0 24 0,3-3 4 0,4-3 0 15,-4-7 1-15,0 7-3 0,0 0-1 16,4-7 0-16,-4 1 0 0,4-4-7 0,-4 4-2 16,3-1 0-16,-3-3 0 0,1 4 8 15,-5-1 0-15,-3 4 1 0,0-1 0 0,0-5-25 0,-7 8-8 0,0 1 0 0,-3-6 0 16,-1 8 0-16,-3-2 0 0,-3 6 0 15,-1-6 0-15,-3 6 0 0,3 0 0 0,1 0 0 0,-1 0 0 16,1 0-44-16,-1 6-8 16,4-6-3-16,7 0 0 0,0 0-67 0,0 0-14 15,0 0-2-15,0 0-1 0,7 10-136 0,4-4-27 0,10 6-6 16,3-5 0-16</inkml:trace>
  <inkml:trace contextRef="#ctx0" brushRef="#br3" timeOffset="-102376.77">19974 8829 576 0,'0'0'25'0,"0"0"6"0,0 0-31 0,0 0 0 0,0 0 0 0,0 0 0 0,0 0 293 0,0 0 53 16,0 0 10-16,0 0 3 15,0 0-220-15,0 0-44 0,4 9-9 0,-1-3-2 0,1 1-40 0,-1 5-8 16,1-6-1-16,-1 10-1 0,-3-3-15 0,4-7-3 16,-1 6-1-16,-3-5 0 0,0 5-3 0,4-2 0 15,3-4 0-15,-3 0 0 0,-1 0-12 0,4 1 8 16,-3-1-8-16,-4-6 0 0,7 0 0 0,3 0 0 16,1 0 0-16,3-6 0 15,0-1-98-15,4 7-26 0,-4-6-4 0</inkml:trace>
  <inkml:trace contextRef="#ctx0" brushRef="#br3" timeOffset="-101702.08">20087 8295 288 0,'0'-6'25'0,"0"3"-25"0,0-3 0 0,0 0 0 0,0-1 318 0,0 1 58 16,0 0 12-16,0 6 3 0,0 0-214 0,0 0-42 16,-7 0-9-16,0 0-2 0,0 6-66 0,-4 0-14 0,1 1-2 15,-1 5-1-15,1 4-30 0,-1-4-11 16,0 4 0-16,4-3 9 0,0-1-9 0,0 1 0 0,4-1 0 16,-4-2 0-16,7 2 0 0,0 1 0 0,0-7 0 0,0 3 0 15,0-9 0-15,7 3 0 0,0-3 0 0,0 0 8 16,3 0 15-16,1 0 2 15,3-3 1-15,-3-6 0 0,3 9 4 0,-4-6 1 0,1-1 0 0,0 1 0 16,-1 6-21-16,-3-6-10 16,0 0 10-16,0-1-10 0,0 4 22 0,-7 3-2 0,7-12 0 0,-7 12 0 15,8 0 10-15,-8 0 2 0,0 0 0 0,0 0 0 16,0 0-32-16,0 0 0 0,0 0 0 0,0 0 0 16,0 0 0-16,-4 0 0 0,0 12 0 0,1-6 0 15,-1-2 0-15,-3 8 0 0,4-6 0 0,-1 1 0 16,4 8 0-16,-3-5 0 0,3-1 0 0,3 4 0 15,-3-1 0-15,4 1 0 0,-1-4 0 0,1-3 0 16,3 7-89-16,4 3-15 16,-4-10-2-16,7 0-990 0</inkml:trace>
  <inkml:trace contextRef="#ctx0" brushRef="#br3" timeOffset="-100987.4">20581 8644 576 0,'0'0'51'0,"0"0"-41"0,-7-7-10 0,0 4 0 0,0 0 177 0,0 0 34 16,7 3 6-16,-7-6 2 0,0-1-49 0,0 1-10 16,0 0-1-16,3 6-1 0,-3-6-30 0,0 6-7 15,0 0-1-15,0 0 0 0,-4 0-56 0,4 0-12 16,-7 6-3-16,4 0 0 16,-1 0-33-16,-3 1-6 0,0 2-2 0,0-3 0 0,-1 7-8 0,5-7 8 15,-1 7-8-15,1-4 8 0,-1-3-8 0,4 1 0 16,4-1 0-16,-1 0 0 0,4 0 0 0,0-6 0 15,0 13 0-15,7-7 0 0,0 0 0 0,4 4 0 16,3-4 0-16,0 0 0 0,4 1 8 0,-1-1 0 16,1 0 0-16,0 1 0 0,3-4-8 15,0 3 8-15,0 0-8 0,0 0 8 0,-3 1-8 0,-4-1-9 16,-3 7 9-16,-1-4-13 0,1-3 13 0,-4 7 0 0,-7-1 0 16,-4 1 0-16,-3-7 23 0,4 4 7 0,-8 2 2 15,4 1 0-15,-4-1-32 0,1-2 0 0,-1-4 0 16,-3 0 0-16,0 0 12 0,0 1-4 0,0-1-8 0,0-3 12 15,0 0 6-15,-4-3 1 0,4-3 0 0,0 3 0 16,-4-3-2-16,4-3 0 0,3-1 0 16,1 1 0-16,-4 0 3 0,7 0 1 0,-4-1 0 15,0 4 0-15,4 0-21 0,0 0 0 0,0-3 0 0,4 6 0 32,-1-7-28-32,4 7-9 0,0 0-3 0,-3 0 0 0,3 0-112 0,0 0-22 15,0 0-5-15,-4 7-887 0</inkml:trace>
  <inkml:trace contextRef="#ctx0" brushRef="#br3" timeOffset="-100512.39">20556 8869 1404 0,'0'0'62'0,"0"0"13"0,0 0-60 0,0 0-15 0,0 0 0 0,7-6 0 0,0 0 125 0,1 0 23 16,-1-1 4-16,3 1 0 0,1 3-43 0,3-10-9 15,-4 7-1-15,5-7-1 0,2 7-23 0,-3 0-5 16,4 0-1-16,0-4 0 0,-1-2-19 0,-3 5-4 16,4-5-1-16,-4 6 0 0,0-4-20 0,0-2-4 15,0-1-1-15,-3 7 0 0,0-4-6 0,-1-2-2 0,-3-1 0 0,4 1 0 16,-4 6 20-16,0-4 3 15,-4-2 1-15,1-1 0 0,-1 7-18 0,-3 6-3 0,-3-6-1 0,-1-1 0 16,1 4-14-16,-1 0 9 0,-3 0-9 0,0 3 8 16,0 0-8-16,-3 6 0 0,-1-3 0 0,-3 4 8 15,0-7-8-15,3 6 0 0,-3 0 0 0,0 7 0 16,0-7 0-16,0 3 0 0,0 4 0 0,3-7 0 16,1 7 0-16,2 2 0 0,1-2-9 0,0-1 9 15,4 1 0-15,-1 3 0 0,4-4-8 0,0 1 8 16,4-1 0-16,-1 1 0 0,1 2 0 0,3-2 0 15,0 0 0-15,0-4 0 0,0 4 0 0,0-1 0 16,4-6 0-16,-1 7 0 0,-3-10 0 0,4 3 0 16,0 1 0-16,-4-7 0 0,3 6-8 0,1-6 8 0,-4 6-10 15,3-12 2-15,-3 0 0 0,4-1 0 16,0 4-26-16,3 0-5 16,-7-3-1-16,3-4 0 0,1 4-26 0,0 0-6 0,-1 0 0 0,1-1-724 15,-1-2-144-15</inkml:trace>
  <inkml:trace contextRef="#ctx0" brushRef="#br3" timeOffset="-100057.55">21026 8691 921 0,'0'0'40'0,"0"0"10"0,0 0-40 0,0 0-10 0,0 0 0 0,0 0 0 0,0 0 240 0,0 0 45 15,0 0 10-15,0 0 1 0,0 0-192 0,0 0-40 16,-4 6-7-16,4 0-1 0,-7 0-14 0,3 1-2 0,1-1-1 0,-1 6 0 15,1-8-11-15,-4 8-1 0,3 1-1 0,1 2 0 16,-4-5-5-16,3-1-1 0,1-3 0 0,-1 1 0 16,4-1-5-16,0 0-2 0,0 4 0 0,0-4 0 15,0-6-2-15,4 6-1 0,-1 1 0 0,-3-7 0 16,7 0 6-16,0 6 2 0,-7-6 0 0,11 0 0 16,-1-6 4-16,1 6 1 0,0-7 0 0,-1 7 0 15,4-6-11-15,0 3-1 0,-3-3-1 0,0-1 0 16,-1 1-10-16,1 0 12 0,-1-1-12 0,1 1 12 15,-4 0-12-15,0 3 12 0,0-7-12 0,-3 1 12 16,-4 9-12-16,7-6 0 0,-4-1 0 0,1 1 0 16,-1 0 0-16,-3 6 8 0,4-6-8 0,-4 6 8 0,0 0-8 0,0 0 0 15,0 0-12-15,0 0 12 0,0-7 0 0,0 7 0 16,0 0 0-16,0 0 0 0,0 0 0 0,0 0 0 16,0 0 0-16,0 0 0 0,3 7 0 15,1-1 0-15,-8 6 0 0,4-5 0 0,4 5 8 0,-1-2 4 16,-3-4 0-16,4 6 0 0,-4-5-12 0,7-1 0 15,0 7 0-15,0-4-11 16,0-3 11-16,4 1 0 0,-1-1 0 0,4 0 0 16,-3 7-53-16,7-7-9 0,-4-3-2 15,0 0-736-15,-4 7-148 0</inkml:trace>
  <inkml:trace contextRef="#ctx0" brushRef="#br3" timeOffset="-99220.7099">21668 8339 921 0,'14'-3'82'0,"-14"3"-66"0,0 0-16 0,3-6 0 0,1-3 165 0,-1 2 30 15,-3 7 5-15,0 0 2 0,-7-6-90 0,7 0-19 16,0 6-3-16,0 0-1 0,-7 0-31 0,4 0-6 0,3 0-2 0,-4 6 0 15,-3 0 3-15,4 7 1 16,-1 3 0-16,0-4 0 0,1 7-3 0,-1 3-1 16,-3 3 0-16,0 9 0 0,4 1 2 0,-4 3 1 0,-4-4 0 0,1 1 0 15,3 2-33-15,-1-9-6 0,-2 7-2 0,-1-1 0 16,4-9-4-16,0 7-8 0,0-10 11 16,4 3-11-16,-8-3 16 0,7 3-3 0,1-3-1 15,-1-3 0-15,-3-4-4 0,4 4 0 0,-1-6-8 0,4-1 12 16,0-12-12-16,0 0 9 0,0 0-9 0,0 0 8 15,0 0-8-15,0 0 0 0,0 0 0 0,11-12 8 16,-4 5-8-16,0-5 0 0,0-1 0 0,-3 7 0 16,3-10-20-16,-4 4 3 0,-3-1 1 0,-3 4 0 15,3-10-28-15,-4 13-6 0,-3-7-1 16,-4 4 0-16,1 3-19 0,-4-7-4 16,3 7-1-16,-3-1 0 0,0-5-2 0,0 9-1 0,0-3 0 0,0 2 0 0,0 1 44 0,3-3 9 15,0 6 1-15,-3 0 1 0,4 0 31 16,-1 6 7-16,1-6 1 0,2 3 0 0,1 1 8 0,4-1 1 15,3-3 1-15,0 0 0 0,0 0 2 0,0 0 0 16,0 0 0-16,0 0 0 0,7 6 31 16,4-6 6-16,-1 0 2 0,4 0 0 0,0 6-16 0,0-6-3 15,1 0-1-15,-1 0 0 0,-4 0-22 0,4 0-4 16,0 0-1-16,-3-6 0 0,3 6-11 0,-3 0-9 16,6 0 12-16,-3 0-12 0,1-3 0 0,-1 3 0 15,0 3 0-15,3-3 0 0,1-3-14 0,0 3-6 16,-8 0-2-16,8 0 0 15,7 0-145-15,-1 0-29 0,-10 0-5 0</inkml:trace>
  <inkml:trace contextRef="#ctx0" brushRef="#br3" timeOffset="-98677.52">22105 8788 518 0,'-7'0'46'0,"7"0"-37"0,0 0-9 0,0 0 0 0,0 0 149 0,7-6 28 15,7-7 6-15,-7 7 1 0,-3-1-27 16,-1 1-5-16,-3-6 0 0,0 8-1 16,0-2-19-16,0 0-3 0,-7 0-1 0,4-1 0 0,3 1-35 0,-7 6-7 15,-4-6-2-15,0 0 0 0,1 2-18 0,-1 1-4 16,-3 3-1-16,0 0 0 0,0 0-37 0,0 3-7 15,-4-3-1-15,4 4-1 0,-7 2-6 0,7 0-1 16,0 0 0-16,0 1 0 0,-8 5-8 0,8-2 0 16,0 2 0-16,4 1 0 0,-4-7 0 15,3 10 0-15,0-4 0 0,8 1 0 0,-1-1 0 0,1 4 0 16,-1-3 0-16,8-1 0 0,-1 7 0 16,4-10 0-16,-3 4 0 0,3-1 0 0,0-5 0 0,4 2 8 15,-8-3-8-15,4-6 8 0,0 7 0 0,0-7 0 16,4 6 0-16,-1-6 0 0,1-6 20 0,0-1 3 0,3 1 1 15,-4-3 0-15,-3-4-21 0,4 7-11 16,0-7 12-16,3 4-12 0,-7-4 0 0,0 1 0 0,3-1 0 16,1 4 0-16,-4 3 0 0,0-7 10 0,-7 7-10 15,7-1 8-15,0 1-8 0,-3 6 0 16,-4 0 0-16,0 0 0 0,0 0 0 0,0 0 0 0,0 0 0 16,0 0 0-16,-4 6 0 0,1 7 0 0,-1-7 0 0,-3 7 0 15,3-4 0-15,1-2 0 0,3 5 0 16,-4 4 0-16,1-4 0 0,3 1 0 0,3-1 0 15,1 4 0-15,-8-3 0 0,8-1 0 0,3-6 0 0,4 10 0 16,-8-10-36 0,4 1-5-16,0-1-2 0,4 0 0 0,3 0-123 0,-7-6-25 15,4 0-5-15,3 0-861 0</inkml:trace>
  <inkml:trace contextRef="#ctx0" brushRef="#br3" timeOffset="-98085.55">22680 8343 1926 0,'21'-10'42'0,"-17"7"9"0,-4 3 1 0,0-9 3 0,0 2-44 0,0 7-11 16,0 0 0-16,0 0 0 0,-7-6 92 0,7 6 16 16,0 0 3-16,-7 6 1 0,-7 1-55 0,3 5-10 15,4 4-3-15,-4-4 0 0,-3 13-25 0,4-3-6 16,-4 7-1-16,3-4 0 0,-3 9 0 0,0 1 0 15,0-4 0-15,-1-6 0 0,1 3-3 0,-3 1-1 0,-4 5 0 16,3-3 0-16,0-2-8 0,-3 2 0 0,0-9 0 16,-4 9 0-16,8-2 0 0,-5-1 0 15,5-9 0-15,3-1 0 0,0-5 0 0,3-4 0 0,4 4 0 0,-4-7 0 16,8-6 0-16,-4 0 0 0,7 0 0 16,-4-6 0-16,1 0 0 0,6-4 0 0,8-2 0 0,-8-1 0 15,1 7 0-15,-4-7 0 0,3 4 0 16,4-4 0-16,-3 1 0 0,3-7 0 0,-10 3 0 15,6 4 0-15,11-1 0 0,-10 4 0 0,-11-4 0 0,7 1 0 16,3 5 0-16,-3 1 0 0,-7-6 0 0,0 12 0 16,7 0 0-16,-3-7 8 0,-8 4-8 0,-3 3 8 0,0 0-16 0,3 0-4 15,11 0-1 1,0 0 0-16,-7 6 13 0,7-6 0 0,7 4-10 0,-3 2 10 16,-1 0 0-16,11 0 0 0,4 1 0 0,3-7 0 15,-7 6-14-15,4-6 2 0,0 6 0 0,-4-3 0 16,3 1 3-16,-3-4 1 0,0 3 0 15,4 0 0-15,3-3 8 0,-3 0 0 0,-4 0 0 0,4 0 0 0,-4-3 0 16,-4 3 11-16,1 3-3 0,-11-3 0 0,0 0 13 0,7 3 3 16,-3 3 0-16,-1 7 0 0,-3-7 12 0,0 0 4 15,0 4 0-15,-3-4 0 0,-1 7-23 16,4-1-4-16,0-6-1 0,0 10 0 0,-4-3-12 0,1-1 0 16,3-6 0-16,-4 7 0 0,4-4 0 15,0 4 0-15,-3-1 0 0,3 4 0 0,3-10 0 0,-3 1 0 16,0-7 0-16,0 0 0 15,0 0-39-15,0 0-10 0,0 0-3 0,0 0 0 16,0 0-128-16,7 0-25 0,1-7-6 0,-1 4-1 0</inkml:trace>
  <inkml:trace contextRef="#ctx0" brushRef="#br3" timeOffset="-97945.58">22782 8597 403 0,'7'-7'36'0,"-3"-2"-36"0,-4-4 0 0,0 7 0 16,3 0 432-16,1-1 79 0,-4 1 16 0,0 6 3 15,-4-6-379-15,4 6-76 0,0 0-15 0,0 0-4 16,0 0-131-16,0 0-26 0,0 0-6 0,4 12-1 16</inkml:trace>
  <inkml:trace contextRef="#ctx0" brushRef="#br3" timeOffset="-97275.18">22948 8775 1094 0,'7'-6'97'0,"-3"0"-77"15,-4-1-20-15,3-5 0 0,-3 6 236 0,0 2 44 0,-3-2 9 0,3 0 2 16,-4 0-150-16,4-1-29 0,0 7-7 0,-3-6-1 0,-4 6-64 16,0 0-12-16,0 0-4 0,-1 0 0 15,-2 6 7-15,-1 1 1 0,1-1 0 0,-1 6 0 16,1-2-32-16,-5 9 0 0,-2-7 0 0,3 4 0 15,3 3 0-15,4 3 0 0,-4-3 0 0,4-1 0 0,4 1-15 0,-1-3-2 16,1-4-1-16,3 4 0 0,7-3 18 0,0-1 0 16,-4-6 8-16,5 1-8 15,-1 2 39-15,0-6 1 0,3 0 1 0,1-3 0 0,-8 0-2 0,8 0-1 16,0-3 0-16,3-3 0 0,-4 0-14 16,1-1-4-16,-1-5 0 0,1 6 0 0,0-10-4 0,3 3-2 15,-4 1 0-15,-3-1 0 16,0 4 10-16,0-4 3 0,0 1 0 0,1-7 0 0,-1 10-27 0,3-10 0 15,-3 6 0-15,0 1 0 0,0-4 0 0,-3 3 0 16,3 7 8-16,-7 0-8 16,0 6-39-16,0 0-9 0,-4-6-3 0,-3 6 0 15,-3 0-51-15,-4 0-10 0,-4 6-3 0,-3 0 0 16,0 0-10-16,-4 7-3 0,4 0 0 16,-4-4-557-16,0 3-112 0</inkml:trace>
  <inkml:trace contextRef="#ctx0" brushRef="#br3" timeOffset="-96711.98">23170 8750 1414 0,'0'0'31'15,"0"0"6"-15,0 0 2 0,0 0 1 0,0 0-32 0,0 0-8 0,0 0 0 0,0 0 0 0,0 0 96 0,0 0 18 0,0 0 3 0,0 0 1 0,0 0-27 0,-3 0-6 16,3 0-1-16,-7 6 0 0,3-6 10 0,4 0 2 16,-7 0 0-16,4 7 0 0,-4-1-52 0,3 3-9 15,1 1-3-15,-1-1 0 0,4-3 7 0,-3 7 1 16,-1-7 0-16,1 7 0 0,3-4-29 0,-4 4-11 15,4-1 8-15,0 1-8 0,0-4 0 0,0 4 0 16,0-1 0-16,4 1 0 0,-4-7 0 0,3-3 0 16,-3-3 0-16,4 7 0 0,-4-7 12 0,0 0-4 15,7 0 0-15,3 0 0 0,-3 0 4 0,4 0 0 0,-1 0 0 16,1-7 0-16,0 1-12 0,-1-3 0 0,4 2 0 0,0 1 0 16,1-6 0-16,-1 2 0 0,-4 1 0 0,4-1 0 15,0-2 0-15,-3 6 0 16,0-1 0-16,-1-2 0 0,-6-4 12 0,6 7 1 15,-6 0 0-15,3-1 0 0,-7 7-13 0,0 0 0 0,0 0 0 0,0 0 0 16,0 0 0-16,0 0-8 0,0 0 8 0,0 0-13 16,0 0 13-16,0 0 8 0,0 0 0 0,0 0-8 15,0 0 0-15,0 7 0 0,0-1 0 16,0 10 0-16,0-10 0 0,0 7 0 0,0-7 0 0,-4 6-9 16,4 4 9-16,-3-3 0 0,3-1 10 15,3 1-10-15,1 2 0 0,-4 4 0 0,0-6 0 0,3 2-10 16,1-2 10-16,-1-7-12 0,8 7 12 0,-4-7-12 15,4 0-135-15,-1 1-27 0,4-7-6 16,0 0 0-16</inkml:trace>
  <inkml:trace contextRef="#ctx0" brushRef="#br3" timeOffset="-96135.31">24134 8214 748 0,'0'0'67'0,"0"0"-54"0,0 0-13 0,0 0 0 0,0 0 220 0,0 0 42 16,0 0 8-16,0 0 2 0,0 0-116 0,0 0-22 16,0 0-5-16,0 0-1 0,-8 6 0 0,5 7 0 15,-1-4 0-15,1 4 0 0,-1-1-102 0,1 4-26 16,-1-4 0-16,1 7 0 0,-1 3 55 0,-3-3 5 15,4 0 2-15,3 3 0 0,-4-3-33 0,1 6-6 16,-1-3-2-16,1 3 0 0,3-10-9 0,-4 4-1 16,0-3-1-16,1 3 0 0,3 0-10 0,-4-4 0 15,1 4 9-15,-1-6-9 0,4 2 0 0,-3-2 0 16,-1-1 0-16,1 4 0 16,3-7-21-16,-4 1-9 0,4 2-2 0,-3-5 0 15,-1 5-179-15,1-2-36 0,-4 2-7 0,7-12-2 0</inkml:trace>
  <inkml:trace contextRef="#ctx0" brushRef="#br3" timeOffset="-95537.88">23961 9205 460 0,'7'-6'41'0,"-4"-1"-33"15,4 1-8-15,-3-3 0 0,-1 2 232 0,1-5 45 0,-1 6 9 0,4-1 2 16,-3 1-142-16,-4 0-28 0,4-1-6 0,-4 7 0 15,0 0 4-15,0 0 2 0,-4-9 0 0,4 9 0 16,0 0-22-16,-7 0-4 0,0 0 0 0,0 9-1 16,3-5-73-16,-6 5-18 0,3-3 0 0,-4 7 0 15,4-1 0-15,0 1 0 0,3 3 0 0,1-10 0 16,-4 6 0-16,7-2 0 0,-4-1 0 0,4 1 0 16,0-10 0-16,0 0 0 0,0 0 0 0,0 0 0 15,11 0 55-15,-4 0 7 0,4-7 2 0,-1 1 0 0,1 0 0 0,-4-4 0 16,0 4 0-16,3-6 0 0,-3 5-64 0,-3-2 0 15,0 3-14-15,3-1 2 0,-7 1 12 0,0 6 16 16,0 0-4-16,0 0-1 16,-4-6-60-16,-3 6-12 0,0 0-3 0,-4 0 0 15,4 6-153-15,-3 0-31 0,-8 4-7 16,-3-4-769-16</inkml:trace>
  <inkml:trace contextRef="#ctx0" brushRef="#br1" timeOffset="-78384.92">14041 12513 345 0,'0'0'31'0,"0"0"-31"0,0 0 0 0,0 0 0 15,0 0 182-15,0 0 30 0,0 0 7 0,0 0 1 16,0 0-100-16,0 0-20 0,0 0-4 0,0 0-1 0,0 0-19 0,0 0-4 16,0 0-1-16,0 0 0 15,0 0-39-15,0 0-7 0,0 0-1 0,0 0-1 0,0 0 1 0,3 10 0 16,-6-7 0-16,3 9 0 0,-4-6 8 0,4 7 1 16,-4-4 1-16,4-2 0 0,0 5-13 0,-3-5-2 15,3-7-1-15,-4 6 0 0,4-6-3 0,0 6-1 16,0-6 0-16,0 0 0 0,-3 9-3 0,3-9-1 15,0 0 0-15,0 0 0 0,0 0 7 0,0 0 2 16,0 0 0-16,0 0 0 0,0 0-19 0,0 0 0 16,0 0 8-16,7 0-8 0,0-9 0 0,0 9 0 15,0-6 8-15,0 0-8 0,4-1 0 0,-4 1 10 16,0 0-10-16,0-4 8 0,0 4-8 0,-3-7 0 16,-1 7 0-16,1 0 8 0,3 0-8 0,-7 6 0 15,0 0 0-15,0 0 0 0,0 0 0 0,0 0 0 0,0 0 0 0,0 0 0 16,0 0 24-16,0 0 0 0,0 0 0 0,0 0 0 15,-7 6-24-15,7-6 0 16,0 0 0-16,-7 6 0 0,3 0 0 0,0 1 0 0,4-7 0 0,-7 12 0 16,7-2 0-16,0-10 0 0,0 0 0 0,0 6 0 15,0 7 0-15,0-13 0 0,4 6 0 0,-1 0 0 16,1 7 0-16,0-7 15 0,-1 3-4 0,1-2-1 16,-4-1-133-16,0 0-26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7C7CFDF-E671-4C26-AD6B-48E99E81B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1D2B3587-9AD1-4713-947E-1E0D495B6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5C1DE46-A9E6-4B30-B458-DCCE0089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79F-C65E-4867-8B16-EA3843EF8DDC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B8B82B3-F06F-4189-B256-D5FB9965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BF60BF3-E438-40B0-84D9-F0FE600D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5A62-EAD2-458B-8981-A107EF587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34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D9B569-5E01-4D00-80AE-49EEFFAB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5B5EF01F-592F-4147-B274-CBD7A306B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BBE8833-E9C8-42C9-B816-AE792D5F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79F-C65E-4867-8B16-EA3843EF8DDC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6E602F1-F448-4A99-B3FB-5C368ABF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FFAAE1A-6EE9-4FCA-9511-AD2C6290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5A62-EAD2-458B-8981-A107EF587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4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23F9845D-81B5-43A5-93F5-18DB4CD45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BD82C5F6-6CEC-4D4C-9145-63D98E6C2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AE5BDED-F38C-4C5D-ADD5-5BE50A9E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79F-C65E-4867-8B16-EA3843EF8DDC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C71E13C-4BD5-4E99-B143-23B48685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CC4358D-43AD-4604-9194-3AC19D81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5A62-EAD2-458B-8981-A107EF587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3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E1C712B-4A33-4651-BA5A-24E8576E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56C7FE3-2CC8-4E44-A425-A6DF9DCEC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B760C6E-2D4C-4927-8AD7-7BA17E7A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79F-C65E-4867-8B16-EA3843EF8DDC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34D332E-4DD5-4D1C-90C2-9C9BD759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7399D59-2F7D-46BD-9F64-203135B8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5A62-EAD2-458B-8981-A107EF587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70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830B4C-5223-4E6F-B50A-ADD0118A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2B4C319-5D0C-44FE-BB47-F9581E921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CD4E5A2-604D-4A1E-917F-DC58F17C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79F-C65E-4867-8B16-EA3843EF8DDC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A7CD638-FDF9-496D-87A6-5ED956FC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59C43B8-9E12-4495-A69D-4A5CB52B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5A62-EAD2-458B-8981-A107EF587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86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F8035A5-3183-4B28-82F0-34B2566D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BBB09DB-F58A-45E8-969C-D895FAB6B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EDB0902C-048D-4E0D-B91A-9B5118D6A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07C9B07-3037-48FA-A682-C3DAFC31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79F-C65E-4867-8B16-EA3843EF8DDC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144AD0C-1CA3-4677-A723-C1C7F862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73407FA-23F4-4BC7-9BCA-20625070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5A62-EAD2-458B-8981-A107EF587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2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1EE310-4BC0-463E-AED8-080F7295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841CC62-784E-4767-B8ED-84D72D504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747E1BA-CF62-4A85-97B9-3B5FCB365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2EAAC2BC-44AC-44FC-918A-68BFE24DB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F5F8719C-1B67-40FA-8516-E8861B470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CAAE621F-7A55-4AF9-A64B-DB9774F8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79F-C65E-4867-8B16-EA3843EF8DDC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174B0744-EDB4-47E4-98A7-8C0844D3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C410CCED-EC39-493F-9740-FA16CF20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5A62-EAD2-458B-8981-A107EF587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27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E06F42-DECB-4DCE-8ACE-528B8BA8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537EF5AC-6484-48BD-81F0-636DD856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79F-C65E-4867-8B16-EA3843EF8DDC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472A767-FDF5-4071-8AFD-7353C311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1D19630-5F40-41B1-8672-534F88DF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5A62-EAD2-458B-8981-A107EF587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2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3DD7B183-3D90-4873-8CC2-3ADE7CE2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79F-C65E-4867-8B16-EA3843EF8DDC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C5E63BE8-35CA-4F2A-A576-A5A7CBCE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A2AB25B-6446-48F2-BB77-758AF49F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5A62-EAD2-458B-8981-A107EF587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52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2DD71B1-F9A9-4BFE-85A2-B62B36AF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28BD982-0BA0-4B10-8704-DA3B28F3D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5DDDD46-C67C-4045-8890-305674F2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C7627AD-88C5-4607-A0B4-501E97E0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79F-C65E-4867-8B16-EA3843EF8DDC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96D127E-7B8D-4B53-86A9-8162DBBB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C2247E0-0EC6-4E71-9133-AB55C28B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5A62-EAD2-458B-8981-A107EF587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79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7F959C-FE78-420E-893D-29BE10922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80C92AE1-2259-4D9E-8580-DC63EEE6E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255D97D7-154A-45F1-86BA-9B7E8B931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BFAD1B52-0DE8-467A-AFFE-FE15569E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79F-C65E-4867-8B16-EA3843EF8DDC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0E9F000-0AB7-4922-A3BB-98BBCE7A4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4185A30-12CD-46B7-B5E4-91F24D2F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5A62-EAD2-458B-8981-A107EF587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99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2536E3C3-D043-4733-8E36-955616272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D5CB74C-9A4F-40B9-B9E4-A71B0140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4AD468D-BD3A-4D4C-84E3-306A3537F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5979F-C65E-4867-8B16-EA3843EF8DDC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2F7E740-7383-4103-8A97-18ABA96CB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614B2C4-969F-486F-987C-546016BA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5A62-EAD2-458B-8981-A107EF587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3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4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2D1AC69-65E9-4A28-8911-8B7A0148A5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1500"/>
            <a:ext cx="12192000" cy="1715000"/>
          </a:xfrm>
          <a:prstGeom prst="rect">
            <a:avLst/>
          </a:prstGeom>
        </p:spPr>
      </p:pic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xmlns="" id="{2E6E51B8-3B74-4C00-877C-6C2C1B17EAA7}"/>
              </a:ext>
            </a:extLst>
          </p:cNvPr>
          <p:cNvSpPr/>
          <p:nvPr/>
        </p:nvSpPr>
        <p:spPr>
          <a:xfrm>
            <a:off x="428055" y="4868076"/>
            <a:ext cx="5998623" cy="1282460"/>
          </a:xfrm>
          <a:prstGeom prst="wedgeRoundRectCallout">
            <a:avLst>
              <a:gd name="adj1" fmla="val -26225"/>
              <a:gd name="adj2" fmla="val -108352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>
                <a:solidFill>
                  <a:srgbClr val="7030A0"/>
                </a:solidFill>
              </a:rPr>
              <a:t>Einladung zu einer Videokonferenz (erfolgt durch die Lehrkraft!) im Allgemeinen Kanal des jeweiligen Klassen-/Kursteams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C6B465D5-0791-4A00-BAF1-869DC0B6E096}"/>
              </a:ext>
            </a:extLst>
          </p:cNvPr>
          <p:cNvSpPr txBox="1"/>
          <p:nvPr/>
        </p:nvSpPr>
        <p:spPr>
          <a:xfrm>
            <a:off x="954657" y="345057"/>
            <a:ext cx="10317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>
                <a:solidFill>
                  <a:srgbClr val="7030A0"/>
                </a:solidFill>
              </a:rPr>
              <a:t>So geht´s: Teilnahme an einer Videokonferenz mit Präsentation eigener Dateien in MS Teams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24E3D6CC-F954-4F82-9D69-63704A94EB4A}"/>
              </a:ext>
            </a:extLst>
          </p:cNvPr>
          <p:cNvGrpSpPr/>
          <p:nvPr/>
        </p:nvGrpSpPr>
        <p:grpSpPr>
          <a:xfrm>
            <a:off x="5029200" y="1752819"/>
            <a:ext cx="1689315" cy="734358"/>
            <a:chOff x="4737363" y="1616466"/>
            <a:chExt cx="1689315" cy="73435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xmlns="" id="{B3EF49E9-3E56-4023-B440-78766E496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701" y="1616466"/>
              <a:ext cx="1358637" cy="478611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xmlns="" id="{2AECA65C-69F3-4CEA-ABC3-FB1E0C70440D}"/>
                </a:ext>
              </a:extLst>
            </p:cNvPr>
            <p:cNvSpPr txBox="1"/>
            <p:nvPr/>
          </p:nvSpPr>
          <p:spPr>
            <a:xfrm>
              <a:off x="4737363" y="2043047"/>
              <a:ext cx="1689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/>
                <a:t>W. Habelitz-Tkotz</a:t>
              </a:r>
            </a:p>
          </p:txBody>
        </p:sp>
      </p:grp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xmlns="" id="{4F314CF3-76CB-48F3-AE73-D731FA091755}"/>
              </a:ext>
            </a:extLst>
          </p:cNvPr>
          <p:cNvSpPr/>
          <p:nvPr/>
        </p:nvSpPr>
        <p:spPr>
          <a:xfrm>
            <a:off x="6718515" y="4878846"/>
            <a:ext cx="4943959" cy="1282460"/>
          </a:xfrm>
          <a:prstGeom prst="wedgeRoundRectCallout">
            <a:avLst>
              <a:gd name="adj1" fmla="val -40073"/>
              <a:gd name="adj2" fmla="val -124815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>
                <a:solidFill>
                  <a:srgbClr val="7030A0"/>
                </a:solidFill>
              </a:rPr>
              <a:t>Zur Teilnahme an der Videokonferenz einfach den Einladungslink anklicken</a:t>
            </a:r>
          </a:p>
        </p:txBody>
      </p:sp>
    </p:spTree>
    <p:extLst>
      <p:ext uri="{BB962C8B-B14F-4D97-AF65-F5344CB8AC3E}">
        <p14:creationId xmlns:p14="http://schemas.microsoft.com/office/powerpoint/2010/main" val="328712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CDD2025-8633-4B3C-BED1-7BB8622EA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18" y="911134"/>
            <a:ext cx="9370364" cy="5035732"/>
          </a:xfrm>
          <a:prstGeom prst="rect">
            <a:avLst/>
          </a:prstGeom>
        </p:spPr>
      </p:pic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xmlns="" id="{EFFFC1DF-A37B-4954-A9AB-3245A21D3829}"/>
              </a:ext>
            </a:extLst>
          </p:cNvPr>
          <p:cNvSpPr/>
          <p:nvPr/>
        </p:nvSpPr>
        <p:spPr>
          <a:xfrm>
            <a:off x="492041" y="2705165"/>
            <a:ext cx="2212258" cy="908501"/>
          </a:xfrm>
          <a:prstGeom prst="wedgeRectCallout">
            <a:avLst>
              <a:gd name="adj1" fmla="val 51141"/>
              <a:gd name="adj2" fmla="val 170791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FF00FF"/>
                </a:solidFill>
              </a:rPr>
              <a:t>Kameraeinstellung</a:t>
            </a:r>
          </a:p>
          <a:p>
            <a:pPr algn="ctr"/>
            <a:r>
              <a:rPr lang="de-DE">
                <a:solidFill>
                  <a:srgbClr val="FF00FF"/>
                </a:solidFill>
              </a:rPr>
              <a:t>ein/aus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xmlns="" id="{AFA3B066-89CF-42E7-99B4-B15E9AC7A0AB}"/>
              </a:ext>
            </a:extLst>
          </p:cNvPr>
          <p:cNvSpPr/>
          <p:nvPr/>
        </p:nvSpPr>
        <p:spPr>
          <a:xfrm>
            <a:off x="9421269" y="3491920"/>
            <a:ext cx="2278690" cy="908501"/>
          </a:xfrm>
          <a:prstGeom prst="wedgeRectCallout">
            <a:avLst>
              <a:gd name="adj1" fmla="val -99067"/>
              <a:gd name="adj2" fmla="val -54547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FF00FF"/>
                </a:solidFill>
              </a:rPr>
              <a:t>Mikrophoneinstellung</a:t>
            </a:r>
          </a:p>
          <a:p>
            <a:pPr algn="ctr"/>
            <a:r>
              <a:rPr lang="de-DE">
                <a:solidFill>
                  <a:srgbClr val="FF00FF"/>
                </a:solidFill>
              </a:rPr>
              <a:t>ein/aus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99B5F7-4074-443C-B41D-20E7D9A8F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86" y="949299"/>
            <a:ext cx="1702947" cy="849507"/>
          </a:xfrm>
        </p:spPr>
        <p:txBody>
          <a:bodyPr>
            <a:normAutofit fontScale="90000"/>
          </a:bodyPr>
          <a:lstStyle/>
          <a:p>
            <a:r>
              <a:rPr lang="de-DE" sz="3200"/>
              <a:t>Videochat mit MS Teams starten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6D76362-67FD-47F5-A30D-46F2385DC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4416" y="430156"/>
            <a:ext cx="9144000" cy="454747"/>
          </a:xfrm>
        </p:spPr>
        <p:txBody>
          <a:bodyPr/>
          <a:lstStyle/>
          <a:p>
            <a:pPr algn="l"/>
            <a:r>
              <a:rPr lang="de-DE" b="1">
                <a:solidFill>
                  <a:srgbClr val="7030A0"/>
                </a:solidFill>
              </a:rPr>
              <a:t>Überblick über ausgewählte Funktionalitäten</a:t>
            </a: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xmlns="" id="{ED2491CA-DD30-4E8B-8C76-515363F741DA}"/>
              </a:ext>
            </a:extLst>
          </p:cNvPr>
          <p:cNvSpPr/>
          <p:nvPr/>
        </p:nvSpPr>
        <p:spPr>
          <a:xfrm>
            <a:off x="9421269" y="2520499"/>
            <a:ext cx="2681427" cy="908501"/>
          </a:xfrm>
          <a:prstGeom prst="wedgeRectCallout">
            <a:avLst>
              <a:gd name="adj1" fmla="val -68031"/>
              <a:gd name="adj2" fmla="val 34652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>
                <a:solidFill>
                  <a:schemeClr val="bg2">
                    <a:lumMod val="50000"/>
                  </a:schemeClr>
                </a:solidFill>
              </a:rPr>
              <a:t>Weitere Mikrophon/Lautsprecher- einstellungen evtl. auch am PC oder im Teams Account vornehmen</a:t>
            </a:r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xmlns="" id="{C4866023-8895-4257-9682-141A4B3C5E26}"/>
              </a:ext>
            </a:extLst>
          </p:cNvPr>
          <p:cNvSpPr/>
          <p:nvPr/>
        </p:nvSpPr>
        <p:spPr>
          <a:xfrm>
            <a:off x="9305199" y="236839"/>
            <a:ext cx="2659142" cy="1368650"/>
          </a:xfrm>
          <a:prstGeom prst="wedgeRectCallout">
            <a:avLst>
              <a:gd name="adj1" fmla="val 36686"/>
              <a:gd name="adj2" fmla="val 118672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bg2">
                    <a:lumMod val="50000"/>
                  </a:schemeClr>
                </a:solidFill>
              </a:rPr>
              <a:t>Weiteres Mikrophon/Lautsprecher im Raum ausschalten, um Echo zu verhindern 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34170E4F-AF4E-41C3-9B6A-33F3811240B8}"/>
              </a:ext>
            </a:extLst>
          </p:cNvPr>
          <p:cNvSpPr/>
          <p:nvPr/>
        </p:nvSpPr>
        <p:spPr>
          <a:xfrm>
            <a:off x="9340144" y="5194334"/>
            <a:ext cx="1743316" cy="607634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B5D83B92-E3E6-45BB-B79C-954CA78BD19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14FB3C84-640B-4B75-A1C4-44B753C735A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e-DE"/>
          </a:p>
        </p:txBody>
      </p:sp>
      <p:sp>
        <p:nvSpPr>
          <p:cNvPr id="17" name="Sprechblase: rechteckig 16">
            <a:extLst>
              <a:ext uri="{FF2B5EF4-FFF2-40B4-BE49-F238E27FC236}">
                <a16:creationId xmlns:a16="http://schemas.microsoft.com/office/drawing/2014/main" xmlns="" id="{4D32476E-9ED8-406F-8562-B5507A8D0D23}"/>
              </a:ext>
            </a:extLst>
          </p:cNvPr>
          <p:cNvSpPr/>
          <p:nvPr/>
        </p:nvSpPr>
        <p:spPr>
          <a:xfrm>
            <a:off x="2144416" y="5160281"/>
            <a:ext cx="5349987" cy="748420"/>
          </a:xfrm>
          <a:prstGeom prst="wedgeRectCallout">
            <a:avLst>
              <a:gd name="adj1" fmla="val 83696"/>
              <a:gd name="adj2" fmla="val -9486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FF00FF"/>
                </a:solidFill>
              </a:rPr>
              <a:t>Über „Jetzt teilnehmen“ kommt man in den Videokonferenzraum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5AAD59AE-93BA-417E-919D-9C6A8F2C882F}"/>
              </a:ext>
            </a:extLst>
          </p:cNvPr>
          <p:cNvSpPr txBox="1"/>
          <p:nvPr/>
        </p:nvSpPr>
        <p:spPr>
          <a:xfrm>
            <a:off x="106186" y="5981222"/>
            <a:ext cx="11769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/>
              <a:t>Bei guter Internet-Bandbreite können alle Mikrophone und Videokameras angelassen werden – müssen aber nicht. </a:t>
            </a:r>
          </a:p>
          <a:p>
            <a:pPr algn="ctr"/>
            <a:r>
              <a:rPr lang="de-DE" sz="1600"/>
              <a:t>Bei schlechter Bandbreite empfiehlt es sich die Kamera und das Mikrophon nur auf Bedarf einzuschalten. </a:t>
            </a:r>
          </a:p>
          <a:p>
            <a:pPr algn="ctr"/>
            <a:r>
              <a:rPr lang="de-DE" sz="1600"/>
              <a:t>Interaktiver wird es, wenn alle Kameras und Mikrophone (Headset!) an sind. </a:t>
            </a: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xmlns="" id="{2DB7535D-F32B-4CEF-BD9D-8484CEF20230}"/>
              </a:ext>
            </a:extLst>
          </p:cNvPr>
          <p:cNvSpPr/>
          <p:nvPr/>
        </p:nvSpPr>
        <p:spPr>
          <a:xfrm>
            <a:off x="106186" y="4111433"/>
            <a:ext cx="2212258" cy="1722803"/>
          </a:xfrm>
          <a:prstGeom prst="wedgeRectCallout">
            <a:avLst>
              <a:gd name="adj1" fmla="val 6911"/>
              <a:gd name="adj2" fmla="val -85474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FF00FF"/>
                </a:solidFill>
              </a:rPr>
              <a:t>Evtl. weitere Kamera über „Einstellungen“ im Teams-Account oder bei Geräte-Einstellungen zum Streamen hinzufügen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EA90F5B6-7BFD-4A85-B080-891E7CDBBAC1}"/>
              </a:ext>
            </a:extLst>
          </p:cNvPr>
          <p:cNvSpPr/>
          <p:nvPr/>
        </p:nvSpPr>
        <p:spPr>
          <a:xfrm>
            <a:off x="10298939" y="2127214"/>
            <a:ext cx="671662" cy="42149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17F7BD8-6DF3-439F-B388-FFBC94D41D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13" y="3194504"/>
            <a:ext cx="11489486" cy="80090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5F85A04-FF68-4B22-9C28-2AEBF0BACD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1" y="2225966"/>
            <a:ext cx="11612116" cy="834818"/>
          </a:xfrm>
          <a:prstGeom prst="rect">
            <a:avLst/>
          </a:prstGeom>
        </p:spPr>
      </p:pic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xmlns="" id="{3FB2C832-E6D7-49C3-B4A7-8B5A48D5E484}"/>
              </a:ext>
            </a:extLst>
          </p:cNvPr>
          <p:cNvSpPr/>
          <p:nvPr/>
        </p:nvSpPr>
        <p:spPr>
          <a:xfrm>
            <a:off x="283802" y="4267600"/>
            <a:ext cx="1775073" cy="908501"/>
          </a:xfrm>
          <a:prstGeom prst="wedgeRectCallout">
            <a:avLst>
              <a:gd name="adj1" fmla="val -21941"/>
              <a:gd name="adj2" fmla="val -96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Zeitdauer der Videokonferenz</a:t>
            </a:r>
            <a:r>
              <a:rPr lang="de-DE"/>
              <a:t>f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xmlns="" id="{A4F97351-7DD6-4D21-A199-B3A6FB48ECEB}"/>
              </a:ext>
            </a:extLst>
          </p:cNvPr>
          <p:cNvSpPr txBox="1">
            <a:spLocks/>
          </p:cNvSpPr>
          <p:nvPr/>
        </p:nvSpPr>
        <p:spPr>
          <a:xfrm>
            <a:off x="194208" y="171211"/>
            <a:ext cx="11620163" cy="454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/>
              <a:t>Überblick über ausgewählte Funktionalitäten der Steuerleiste für eine Videokonferenz</a:t>
            </a:r>
          </a:p>
        </p:txBody>
      </p:sp>
      <p:sp>
        <p:nvSpPr>
          <p:cNvPr id="17" name="Sprechblase: rechteckig 16">
            <a:extLst>
              <a:ext uri="{FF2B5EF4-FFF2-40B4-BE49-F238E27FC236}">
                <a16:creationId xmlns:a16="http://schemas.microsoft.com/office/drawing/2014/main" xmlns="" id="{F6CD7DDE-6D39-4DE0-B0A5-4672759BC8E0}"/>
              </a:ext>
            </a:extLst>
          </p:cNvPr>
          <p:cNvSpPr/>
          <p:nvPr/>
        </p:nvSpPr>
        <p:spPr>
          <a:xfrm>
            <a:off x="9547588" y="602291"/>
            <a:ext cx="2263316" cy="662833"/>
          </a:xfrm>
          <a:prstGeom prst="wedgeRectCallout">
            <a:avLst>
              <a:gd name="adj1" fmla="val 11478"/>
              <a:gd name="adj2" fmla="val 2477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Video-Konferenz beenden</a:t>
            </a:r>
          </a:p>
        </p:txBody>
      </p: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xmlns="" id="{2B1F25EE-3127-4FF1-957A-5019A08D4129}"/>
              </a:ext>
            </a:extLst>
          </p:cNvPr>
          <p:cNvSpPr/>
          <p:nvPr/>
        </p:nvSpPr>
        <p:spPr>
          <a:xfrm>
            <a:off x="3128927" y="4268877"/>
            <a:ext cx="1172458" cy="908501"/>
          </a:xfrm>
          <a:prstGeom prst="wedgeRectCallout">
            <a:avLst>
              <a:gd name="adj1" fmla="val 201400"/>
              <a:gd name="adj2" fmla="val -1054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Melden aus</a:t>
            </a: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xmlns="" id="{DD7BEB13-B92D-4370-ACF2-5F904903E511}"/>
              </a:ext>
            </a:extLst>
          </p:cNvPr>
          <p:cNvSpPr/>
          <p:nvPr/>
        </p:nvSpPr>
        <p:spPr>
          <a:xfrm>
            <a:off x="313901" y="647597"/>
            <a:ext cx="7968723" cy="923087"/>
          </a:xfrm>
          <a:prstGeom prst="wedgeRectCallout">
            <a:avLst>
              <a:gd name="adj1" fmla="val 16587"/>
              <a:gd name="adj2" fmla="val 133850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FF00FF"/>
                </a:solidFill>
              </a:rPr>
              <a:t>Paralleler Chat z.B. für weitere Infos / Dateien, …; hier kann man parallel zu einem Vortrag Fragen stellen oder schwätzen! Aber: Alles was dort steht kann von der Lehrkraft gelesen werden!</a:t>
            </a: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xmlns="" id="{0EAD75BF-DD84-4EDC-AD46-6A55A7DABFA2}"/>
              </a:ext>
            </a:extLst>
          </p:cNvPr>
          <p:cNvSpPr/>
          <p:nvPr/>
        </p:nvSpPr>
        <p:spPr>
          <a:xfrm>
            <a:off x="313901" y="1733521"/>
            <a:ext cx="4490382" cy="454251"/>
          </a:xfrm>
          <a:prstGeom prst="wedgeRectCallout">
            <a:avLst>
              <a:gd name="adj1" fmla="val 51396"/>
              <a:gd name="adj2" fmla="val 138452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FF00FF"/>
                </a:solidFill>
              </a:rPr>
              <a:t>Teilnehmerliste =&gt; Anwesenheitskontrolle</a:t>
            </a:r>
          </a:p>
        </p:txBody>
      </p:sp>
      <p:sp>
        <p:nvSpPr>
          <p:cNvPr id="16" name="Sprechblase: rechteckig 15">
            <a:extLst>
              <a:ext uri="{FF2B5EF4-FFF2-40B4-BE49-F238E27FC236}">
                <a16:creationId xmlns:a16="http://schemas.microsoft.com/office/drawing/2014/main" xmlns="" id="{1EEA1469-F4FD-417B-9F09-550FFCDCA804}"/>
              </a:ext>
            </a:extLst>
          </p:cNvPr>
          <p:cNvSpPr/>
          <p:nvPr/>
        </p:nvSpPr>
        <p:spPr>
          <a:xfrm>
            <a:off x="283802" y="5448291"/>
            <a:ext cx="11489486" cy="1137338"/>
          </a:xfrm>
          <a:prstGeom prst="wedgeRectCallout">
            <a:avLst>
              <a:gd name="adj1" fmla="val 29099"/>
              <a:gd name="adj2" fmla="val -197689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Eigener Bildschirm wird  geteilt =&gt; Übertragen des eigenen Bildschirmes, um z.B. eine ppt, einen Whiteboardanschrieb etc. gemeinsam durchzugehen/ zu bearbeiten. </a:t>
            </a:r>
          </a:p>
          <a:p>
            <a:pPr algn="ctr"/>
            <a:r>
              <a:rPr lang="de-DE" sz="2400" b="1">
                <a:solidFill>
                  <a:schemeClr val="tx1"/>
                </a:solidFill>
              </a:rPr>
              <a:t>Ein geteilter Bildschirm hat einen</a:t>
            </a:r>
            <a:r>
              <a:rPr lang="de-DE" sz="2400">
                <a:solidFill>
                  <a:schemeClr val="tx1"/>
                </a:solidFill>
              </a:rPr>
              <a:t> </a:t>
            </a:r>
            <a:r>
              <a:rPr lang="de-DE" sz="3200" b="1">
                <a:solidFill>
                  <a:srgbClr val="C00000"/>
                </a:solidFill>
              </a:rPr>
              <a:t>roten Rand</a:t>
            </a:r>
            <a:r>
              <a:rPr lang="de-DE" sz="240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xmlns="" id="{14B2EC94-7BBE-4BEB-9A0A-F9F42210B82A}"/>
              </a:ext>
            </a:extLst>
          </p:cNvPr>
          <p:cNvSpPr/>
          <p:nvPr/>
        </p:nvSpPr>
        <p:spPr>
          <a:xfrm>
            <a:off x="5752735" y="1801677"/>
            <a:ext cx="1172458" cy="386095"/>
          </a:xfrm>
          <a:prstGeom prst="wedgeRectCallout">
            <a:avLst>
              <a:gd name="adj1" fmla="val -10122"/>
              <a:gd name="adj2" fmla="val 1084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Melden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xmlns="" id="{3D1A105F-7174-4AD0-A01C-F44AA9F10E39}"/>
              </a:ext>
            </a:extLst>
          </p:cNvPr>
          <p:cNvSpPr/>
          <p:nvPr/>
        </p:nvSpPr>
        <p:spPr>
          <a:xfrm>
            <a:off x="7387718" y="1595084"/>
            <a:ext cx="2979365" cy="592688"/>
          </a:xfrm>
          <a:prstGeom prst="wedgeRectCallout">
            <a:avLst>
              <a:gd name="adj1" fmla="val 19609"/>
              <a:gd name="adj2" fmla="val 1057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Bildschirm wird nicht geteilt, zum Teilen hier klicken</a:t>
            </a:r>
          </a:p>
        </p:txBody>
      </p:sp>
      <p:sp>
        <p:nvSpPr>
          <p:cNvPr id="24" name="Sprechblase: rechteckig 23">
            <a:extLst>
              <a:ext uri="{FF2B5EF4-FFF2-40B4-BE49-F238E27FC236}">
                <a16:creationId xmlns:a16="http://schemas.microsoft.com/office/drawing/2014/main" xmlns="" id="{1ABA0D75-6699-42A7-8325-832773174DE3}"/>
              </a:ext>
            </a:extLst>
          </p:cNvPr>
          <p:cNvSpPr/>
          <p:nvPr/>
        </p:nvSpPr>
        <p:spPr>
          <a:xfrm>
            <a:off x="4740902" y="4277700"/>
            <a:ext cx="1645433" cy="908501"/>
          </a:xfrm>
          <a:prstGeom prst="wedgeRectCallout">
            <a:avLst>
              <a:gd name="adj1" fmla="val 73096"/>
              <a:gd name="adj2" fmla="val -1012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Gruppenräume einrichten</a:t>
            </a: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xmlns="" id="{B1639F33-D120-4F47-8578-96CD5EAAF5E6}"/>
              </a:ext>
            </a:extLst>
          </p:cNvPr>
          <p:cNvSpPr/>
          <p:nvPr/>
        </p:nvSpPr>
        <p:spPr>
          <a:xfrm>
            <a:off x="6801489" y="4267598"/>
            <a:ext cx="1172458" cy="908501"/>
          </a:xfrm>
          <a:prstGeom prst="wedgeRectCallout">
            <a:avLst>
              <a:gd name="adj1" fmla="val 68900"/>
              <a:gd name="adj2" fmla="val -999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Kamera ein / aus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xmlns="" id="{5A74C863-89AC-4A1B-8B19-A8774211A9B0}"/>
              </a:ext>
            </a:extLst>
          </p:cNvPr>
          <p:cNvSpPr/>
          <p:nvPr/>
        </p:nvSpPr>
        <p:spPr>
          <a:xfrm>
            <a:off x="8042616" y="4267598"/>
            <a:ext cx="1310022" cy="908501"/>
          </a:xfrm>
          <a:prstGeom prst="wedgeRectCallout">
            <a:avLst>
              <a:gd name="adj1" fmla="val 8152"/>
              <a:gd name="adj2" fmla="val -989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Mikrophon ein / aus</a:t>
            </a: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xmlns="" id="{569DF977-9ABB-4CD2-8AF8-55496C94CDAE}"/>
              </a:ext>
            </a:extLst>
          </p:cNvPr>
          <p:cNvSpPr/>
          <p:nvPr/>
        </p:nvSpPr>
        <p:spPr>
          <a:xfrm>
            <a:off x="9471400" y="4267598"/>
            <a:ext cx="2339504" cy="908501"/>
          </a:xfrm>
          <a:prstGeom prst="wedgeRectCallout">
            <a:avLst>
              <a:gd name="adj1" fmla="val -51157"/>
              <a:gd name="adj2" fmla="val -1019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Bildschirm wird geteilt, </a:t>
            </a:r>
          </a:p>
        </p:txBody>
      </p:sp>
    </p:spTree>
    <p:extLst>
      <p:ext uri="{BB962C8B-B14F-4D97-AF65-F5344CB8AC3E}">
        <p14:creationId xmlns:p14="http://schemas.microsoft.com/office/powerpoint/2010/main" val="62390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6" grpId="0" animBg="1"/>
      <p:bldP spid="21" grpId="0" animBg="1"/>
      <p:bldP spid="22" grpId="0" animBg="1"/>
      <p:bldP spid="24" grpId="0" animBg="1"/>
      <p:bldP spid="7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3DF7EDD3-7F43-4953-B6C8-6D75ABD57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08" y="791437"/>
            <a:ext cx="11619983" cy="902286"/>
          </a:xfrm>
          <a:prstGeom prst="rect">
            <a:avLst/>
          </a:prstGeom>
        </p:spPr>
      </p:pic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xmlns="" id="{2EBC5D2F-95BF-41B2-8149-2E8E0F736FBC}"/>
              </a:ext>
            </a:extLst>
          </p:cNvPr>
          <p:cNvSpPr/>
          <p:nvPr/>
        </p:nvSpPr>
        <p:spPr>
          <a:xfrm>
            <a:off x="4919724" y="150234"/>
            <a:ext cx="2049990" cy="565191"/>
          </a:xfrm>
          <a:prstGeom prst="wedgeRectCallout">
            <a:avLst>
              <a:gd name="adj1" fmla="val 18613"/>
              <a:gd name="adj2" fmla="val 103078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Weitere Aktionen</a:t>
            </a: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xmlns="" id="{E30B542E-92CD-4A75-8C34-80BC52144886}"/>
              </a:ext>
            </a:extLst>
          </p:cNvPr>
          <p:cNvSpPr/>
          <p:nvPr/>
        </p:nvSpPr>
        <p:spPr>
          <a:xfrm>
            <a:off x="4059144" y="1818153"/>
            <a:ext cx="2818462" cy="4889613"/>
          </a:xfrm>
          <a:prstGeom prst="wedgeRectCallout">
            <a:avLst>
              <a:gd name="adj1" fmla="val 28786"/>
              <a:gd name="adj2" fmla="val -61193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5EF5EECC-1F71-4B84-A97C-70CF88BA0417}"/>
              </a:ext>
            </a:extLst>
          </p:cNvPr>
          <p:cNvSpPr txBox="1"/>
          <p:nvPr/>
        </p:nvSpPr>
        <p:spPr>
          <a:xfrm>
            <a:off x="6916343" y="1753319"/>
            <a:ext cx="518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/>
              <a:t>Wer will kann sich auch in ein Klassenzimmer oder einen sonstigen virtuellen Raum setzen, indem er sich einen </a:t>
            </a:r>
            <a:r>
              <a:rPr lang="de-DE" sz="1100" b="1">
                <a:solidFill>
                  <a:srgbClr val="FF00FF"/>
                </a:solidFill>
              </a:rPr>
              <a:t>Hintergrundeffekt</a:t>
            </a:r>
            <a:r>
              <a:rPr lang="de-DE" sz="1100"/>
              <a:t> auswählt und </a:t>
            </a:r>
            <a:r>
              <a:rPr lang="de-DE" sz="1100" b="1"/>
              <a:t>übernimmt</a:t>
            </a:r>
            <a:r>
              <a:rPr lang="de-DE" sz="1100"/>
              <a:t>. Teams versucht dann das bewegte Objekt „freizustellen“. Achtung, das gelingt noch nicht immer gut. Manchmal fehlen dann Teile des Menschen.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7885AF3-C169-4DBE-8862-F5E2633713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636" y="1888127"/>
            <a:ext cx="2669478" cy="4714039"/>
          </a:xfrm>
          <a:prstGeom prst="rect">
            <a:avLst/>
          </a:prstGeom>
        </p:spPr>
      </p:pic>
      <p:sp>
        <p:nvSpPr>
          <p:cNvPr id="32" name="Sprechblase: rechteckig 31">
            <a:extLst>
              <a:ext uri="{FF2B5EF4-FFF2-40B4-BE49-F238E27FC236}">
                <a16:creationId xmlns:a16="http://schemas.microsoft.com/office/drawing/2014/main" xmlns="" id="{121E70EB-F941-46F4-A376-25B3099882DD}"/>
              </a:ext>
            </a:extLst>
          </p:cNvPr>
          <p:cNvSpPr/>
          <p:nvPr/>
        </p:nvSpPr>
        <p:spPr>
          <a:xfrm>
            <a:off x="249743" y="1799290"/>
            <a:ext cx="3698644" cy="3107808"/>
          </a:xfrm>
          <a:prstGeom prst="wedgeRectCallout">
            <a:avLst>
              <a:gd name="adj1" fmla="val 60831"/>
              <a:gd name="adj2" fmla="val -26148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81B05B07-1C5B-41FF-97E2-6FABA9EF9AA5}"/>
              </a:ext>
            </a:extLst>
          </p:cNvPr>
          <p:cNvSpPr txBox="1"/>
          <p:nvPr/>
        </p:nvSpPr>
        <p:spPr>
          <a:xfrm>
            <a:off x="426496" y="1876429"/>
            <a:ext cx="314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rgbClr val="FF00FF"/>
                </a:solidFill>
              </a:rPr>
              <a:t>Hörsaal-Atmosphäre im Zusammenschau-Modus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92884265-FB5C-49E6-953A-0334441E54BB}"/>
              </a:ext>
            </a:extLst>
          </p:cNvPr>
          <p:cNvSpPr txBox="1"/>
          <p:nvPr/>
        </p:nvSpPr>
        <p:spPr>
          <a:xfrm>
            <a:off x="188991" y="4913955"/>
            <a:ext cx="399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Vollbild-Ansicht für Präsentationen wählen; Große Galerie, wenn man alle Teilnehmer sehen möchte</a:t>
            </a:r>
          </a:p>
        </p:txBody>
      </p:sp>
      <p:sp>
        <p:nvSpPr>
          <p:cNvPr id="34" name="Sprechblase: rechteckig 33">
            <a:extLst>
              <a:ext uri="{FF2B5EF4-FFF2-40B4-BE49-F238E27FC236}">
                <a16:creationId xmlns:a16="http://schemas.microsoft.com/office/drawing/2014/main" xmlns="" id="{5F24A32F-ED82-4C9B-B6EC-E7B5E04AD381}"/>
              </a:ext>
            </a:extLst>
          </p:cNvPr>
          <p:cNvSpPr/>
          <p:nvPr/>
        </p:nvSpPr>
        <p:spPr>
          <a:xfrm>
            <a:off x="249743" y="5784437"/>
            <a:ext cx="3770664" cy="923330"/>
          </a:xfrm>
          <a:prstGeom prst="wedgeRectCallout">
            <a:avLst>
              <a:gd name="adj1" fmla="val 59681"/>
              <a:gd name="adj2" fmla="val -106633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rgbClr val="FF00FF"/>
                </a:solidFill>
              </a:rPr>
              <a:t>Aufzeichnungen sind ohne schriftliche Zustimmung </a:t>
            </a:r>
            <a:r>
              <a:rPr lang="de-DE" u="sng">
                <a:solidFill>
                  <a:srgbClr val="FF00FF"/>
                </a:solidFill>
              </a:rPr>
              <a:t>aller TN</a:t>
            </a:r>
            <a:r>
              <a:rPr lang="de-DE">
                <a:solidFill>
                  <a:srgbClr val="FF00FF"/>
                </a:solidFill>
              </a:rPr>
              <a:t>, </a:t>
            </a:r>
            <a:r>
              <a:rPr lang="de-DE" b="1">
                <a:solidFill>
                  <a:srgbClr val="FF00FF"/>
                </a:solidFill>
              </a:rPr>
              <a:t>nicht erlaubt! Datenschutzvergehen!!!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30DE197B-A23A-462B-9261-74F21C978B0C}"/>
              </a:ext>
            </a:extLst>
          </p:cNvPr>
          <p:cNvSpPr txBox="1"/>
          <p:nvPr/>
        </p:nvSpPr>
        <p:spPr>
          <a:xfrm>
            <a:off x="350901" y="235789"/>
            <a:ext cx="431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Spielereien hinter den drei Pünktchen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16FD4B99-8E4A-471E-908A-EDAF12155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89" y="2564205"/>
            <a:ext cx="3420152" cy="20789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719156F-29BA-43B1-A7EE-3768F58CE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733" y="2522760"/>
            <a:ext cx="5401524" cy="2560542"/>
          </a:xfrm>
          <a:prstGeom prst="rect">
            <a:avLst/>
          </a:prstGeom>
        </p:spPr>
      </p:pic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xmlns="" id="{5E413E92-0EE0-4D66-BE13-0CCF191890BC}"/>
              </a:ext>
            </a:extLst>
          </p:cNvPr>
          <p:cNvSpPr/>
          <p:nvPr/>
        </p:nvSpPr>
        <p:spPr>
          <a:xfrm>
            <a:off x="7033211" y="5623522"/>
            <a:ext cx="4952329" cy="1065834"/>
          </a:xfrm>
          <a:prstGeom prst="wedgeRectCallout">
            <a:avLst>
              <a:gd name="adj1" fmla="val 39458"/>
              <a:gd name="adj2" fmla="val -125306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rgbClr val="FF00FF"/>
                </a:solidFill>
              </a:rPr>
              <a:t>Umschalten auf Rückkamera z.B. zum Übertragen von Anschauungsmaterial, Experiment, entstehendem Hefteintrag (Dokukameraersatz)</a:t>
            </a:r>
          </a:p>
        </p:txBody>
      </p:sp>
    </p:spTree>
    <p:extLst>
      <p:ext uri="{BB962C8B-B14F-4D97-AF65-F5344CB8AC3E}">
        <p14:creationId xmlns:p14="http://schemas.microsoft.com/office/powerpoint/2010/main" val="12590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13045A34-AA77-4B9A-BAF5-4161015C3E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31" y="1293060"/>
            <a:ext cx="7590830" cy="263426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10CCCE5E-33EC-4CDF-AB3E-9FFA5BC2EE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78" y="603714"/>
            <a:ext cx="7582883" cy="6012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5A3B40DC-99D5-40F0-A97E-99CC7BF7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46"/>
            <a:ext cx="10515600" cy="679061"/>
          </a:xfrm>
        </p:spPr>
        <p:txBody>
          <a:bodyPr>
            <a:normAutofit fontScale="90000"/>
          </a:bodyPr>
          <a:lstStyle/>
          <a:p>
            <a:r>
              <a:rPr lang="de-DE"/>
              <a:t>Bildschirm bei der Videokonferenz in Teams teilen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7949399F-C25B-4824-A793-8B35DF0A0089}"/>
              </a:ext>
            </a:extLst>
          </p:cNvPr>
          <p:cNvSpPr/>
          <p:nvPr/>
        </p:nvSpPr>
        <p:spPr>
          <a:xfrm>
            <a:off x="5754821" y="595797"/>
            <a:ext cx="607633" cy="613533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5B9B6E5E-B631-4C51-8D80-4CCE1E32D3D0}"/>
              </a:ext>
            </a:extLst>
          </p:cNvPr>
          <p:cNvSpPr txBox="1"/>
          <p:nvPr/>
        </p:nvSpPr>
        <p:spPr>
          <a:xfrm>
            <a:off x="8359384" y="734696"/>
            <a:ext cx="321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FF"/>
                </a:solidFill>
              </a:rPr>
              <a:t>1. Bildschirm teilen anwählen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DA454E1F-18BA-4D65-AFD2-3C35891385C9}"/>
              </a:ext>
            </a:extLst>
          </p:cNvPr>
          <p:cNvSpPr/>
          <p:nvPr/>
        </p:nvSpPr>
        <p:spPr>
          <a:xfrm>
            <a:off x="440492" y="3574700"/>
            <a:ext cx="1221166" cy="352621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81DE0CD7-961A-4392-A472-52F44F481E0F}"/>
              </a:ext>
            </a:extLst>
          </p:cNvPr>
          <p:cNvSpPr txBox="1"/>
          <p:nvPr/>
        </p:nvSpPr>
        <p:spPr>
          <a:xfrm>
            <a:off x="8335787" y="1239772"/>
            <a:ext cx="3714491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FF"/>
                </a:solidFill>
              </a:rPr>
              <a:t>2. Bildschirm auswählen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/>
              <a:t>bei zwei Bildschirmen (Win + P + erweitert) </a:t>
            </a:r>
            <a:r>
              <a:rPr lang="de-DE" b="1"/>
              <a:t>Screen #2 verwenden</a:t>
            </a:r>
            <a:r>
              <a:rPr lang="de-DE"/>
              <a:t>. =&gt; </a:t>
            </a:r>
            <a:r>
              <a:rPr lang="de-DE" b="1"/>
              <a:t>Videokonferenzansicht gleichzeitig zu Präsentationsansicht</a:t>
            </a:r>
            <a:r>
              <a:rPr lang="de-DE"/>
              <a:t> auf die beiden Bildschirme schiebbar (WIN + Pfeile)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de-DE" b="1">
              <a:solidFill>
                <a:srgbClr val="FF00FF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50B5D35B-5E93-4DB8-8484-71EFD27843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736" y="4385935"/>
            <a:ext cx="3789347" cy="110907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577FA00A-B1E1-4B20-8BD7-377DC9899DEE}"/>
              </a:ext>
            </a:extLst>
          </p:cNvPr>
          <p:cNvSpPr txBox="1"/>
          <p:nvPr/>
        </p:nvSpPr>
        <p:spPr>
          <a:xfrm>
            <a:off x="8204041" y="3605543"/>
            <a:ext cx="321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FF"/>
                </a:solidFill>
              </a:rPr>
              <a:t>3. Roter Rahmen um den Bildschirm </a:t>
            </a:r>
            <a:r>
              <a:rPr lang="de-DE" b="1"/>
              <a:t>zeigt an, dass dieser Bildschirm geteilt wird</a:t>
            </a:r>
          </a:p>
          <a:p>
            <a:endParaRPr lang="de-DE" b="1">
              <a:solidFill>
                <a:srgbClr val="FF00FF"/>
              </a:solidFill>
            </a:endParaRPr>
          </a:p>
        </p:txBody>
      </p:sp>
      <p:sp>
        <p:nvSpPr>
          <p:cNvPr id="13" name="Pfeil: nach links 12">
            <a:extLst>
              <a:ext uri="{FF2B5EF4-FFF2-40B4-BE49-F238E27FC236}">
                <a16:creationId xmlns:a16="http://schemas.microsoft.com/office/drawing/2014/main" xmlns="" id="{50AA5E65-3460-4F39-99CE-90C75149A90C}"/>
              </a:ext>
            </a:extLst>
          </p:cNvPr>
          <p:cNvSpPr/>
          <p:nvPr/>
        </p:nvSpPr>
        <p:spPr>
          <a:xfrm>
            <a:off x="2971461" y="4010952"/>
            <a:ext cx="5147711" cy="404023"/>
          </a:xfrm>
          <a:prstGeom prst="lef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67A73353-9480-46F3-8008-87A851DD33F0}"/>
              </a:ext>
            </a:extLst>
          </p:cNvPr>
          <p:cNvSpPr/>
          <p:nvPr/>
        </p:nvSpPr>
        <p:spPr>
          <a:xfrm>
            <a:off x="6019623" y="4680736"/>
            <a:ext cx="707922" cy="519144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AC4B8CB4-2999-4BE8-9978-07C52CD4D043}"/>
              </a:ext>
            </a:extLst>
          </p:cNvPr>
          <p:cNvSpPr/>
          <p:nvPr/>
        </p:nvSpPr>
        <p:spPr>
          <a:xfrm>
            <a:off x="8204041" y="4617142"/>
            <a:ext cx="3789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>
                <a:solidFill>
                  <a:srgbClr val="FF00FF"/>
                </a:solidFill>
              </a:rPr>
              <a:t>Bildschirm-Symbol</a:t>
            </a:r>
            <a:r>
              <a:rPr lang="de-DE"/>
              <a:t> in der Steuerungs- leiste zeigt ein </a:t>
            </a:r>
            <a:r>
              <a:rPr lang="de-DE" b="1">
                <a:solidFill>
                  <a:srgbClr val="FF00FF"/>
                </a:solidFill>
              </a:rPr>
              <a:t>X</a:t>
            </a:r>
            <a:r>
              <a:rPr lang="de-DE"/>
              <a:t> statt dem </a:t>
            </a:r>
            <a:r>
              <a:rPr lang="de-DE" b="1"/>
              <a:t>Pfeil</a:t>
            </a:r>
            <a:r>
              <a:rPr lang="de-DE"/>
              <a:t>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13F0E5C8-FF49-4FE7-BC77-D5F63A01DF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22" y="3994144"/>
            <a:ext cx="2358810" cy="157253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D4D3D839-00F3-4A84-8372-6FEEE9E756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678" y="5561837"/>
            <a:ext cx="7509405" cy="78431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9BFB8B83-9CE7-4E69-B938-77AA34E0E126}"/>
              </a:ext>
            </a:extLst>
          </p:cNvPr>
          <p:cNvSpPr txBox="1"/>
          <p:nvPr/>
        </p:nvSpPr>
        <p:spPr>
          <a:xfrm>
            <a:off x="8230588" y="5353827"/>
            <a:ext cx="321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FF"/>
                </a:solidFill>
              </a:rPr>
              <a:t>4. </a:t>
            </a:r>
            <a:r>
              <a:rPr lang="de-DE"/>
              <a:t>Oben mittig kann die </a:t>
            </a:r>
            <a:r>
              <a:rPr lang="de-DE" b="1">
                <a:solidFill>
                  <a:srgbClr val="FF00FF"/>
                </a:solidFill>
              </a:rPr>
              <a:t>Steuerung </a:t>
            </a:r>
            <a:r>
              <a:rPr lang="de-DE"/>
              <a:t>der Präsentation </a:t>
            </a:r>
            <a:r>
              <a:rPr lang="de-DE" b="1">
                <a:solidFill>
                  <a:srgbClr val="FF00FF"/>
                </a:solidFill>
              </a:rPr>
              <a:t>übergeben </a:t>
            </a:r>
            <a:r>
              <a:rPr lang="de-DE"/>
              <a:t>werden. </a:t>
            </a:r>
          </a:p>
          <a:p>
            <a:endParaRPr lang="de-DE" b="1">
              <a:solidFill>
                <a:srgbClr val="FF00FF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B9B01900-CEED-4A0A-A4E4-929460616247}"/>
              </a:ext>
            </a:extLst>
          </p:cNvPr>
          <p:cNvSpPr txBox="1"/>
          <p:nvPr/>
        </p:nvSpPr>
        <p:spPr>
          <a:xfrm>
            <a:off x="440492" y="6377406"/>
            <a:ext cx="1175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FF"/>
                </a:solidFill>
              </a:rPr>
              <a:t>5. </a:t>
            </a:r>
            <a:r>
              <a:rPr lang="de-DE"/>
              <a:t> Über</a:t>
            </a:r>
            <a:r>
              <a:rPr lang="de-DE" b="1">
                <a:solidFill>
                  <a:srgbClr val="FF00FF"/>
                </a:solidFill>
              </a:rPr>
              <a:t> Präsentation beenden </a:t>
            </a:r>
            <a:r>
              <a:rPr lang="de-DE"/>
              <a:t>/ durch Klicken auf das </a:t>
            </a:r>
            <a:r>
              <a:rPr lang="de-DE" b="1">
                <a:solidFill>
                  <a:srgbClr val="FF00FF"/>
                </a:solidFill>
              </a:rPr>
              <a:t>Bildschirm teilen Symbol </a:t>
            </a:r>
            <a:r>
              <a:rPr lang="de-DE"/>
              <a:t>lässt sich das Bildschirm teilen beenden.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1E17031C-1D43-4973-B180-8F8D79BECD9D}"/>
              </a:ext>
            </a:extLst>
          </p:cNvPr>
          <p:cNvSpPr/>
          <p:nvPr/>
        </p:nvSpPr>
        <p:spPr>
          <a:xfrm>
            <a:off x="2804918" y="5472624"/>
            <a:ext cx="2215208" cy="639158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links 21">
            <a:extLst>
              <a:ext uri="{FF2B5EF4-FFF2-40B4-BE49-F238E27FC236}">
                <a16:creationId xmlns:a16="http://schemas.microsoft.com/office/drawing/2014/main" xmlns="" id="{F61E7230-D90C-44E6-BEF4-46E2655D296C}"/>
              </a:ext>
            </a:extLst>
          </p:cNvPr>
          <p:cNvSpPr/>
          <p:nvPr/>
        </p:nvSpPr>
        <p:spPr>
          <a:xfrm rot="5400000">
            <a:off x="5992478" y="5883343"/>
            <a:ext cx="335928" cy="404023"/>
          </a:xfrm>
          <a:prstGeom prst="lef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links 22">
            <a:extLst>
              <a:ext uri="{FF2B5EF4-FFF2-40B4-BE49-F238E27FC236}">
                <a16:creationId xmlns:a16="http://schemas.microsoft.com/office/drawing/2014/main" xmlns="" id="{7588C010-26FF-412B-8448-676DF0E8AFAC}"/>
              </a:ext>
            </a:extLst>
          </p:cNvPr>
          <p:cNvSpPr/>
          <p:nvPr/>
        </p:nvSpPr>
        <p:spPr>
          <a:xfrm rot="2059134">
            <a:off x="6547774" y="5397001"/>
            <a:ext cx="1596467" cy="404023"/>
          </a:xfrm>
          <a:prstGeom prst="lef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7843BA31-E8E3-4A9D-88AB-6B276E59EC65}"/>
              </a:ext>
            </a:extLst>
          </p:cNvPr>
          <p:cNvSpPr/>
          <p:nvPr/>
        </p:nvSpPr>
        <p:spPr>
          <a:xfrm>
            <a:off x="567121" y="3994144"/>
            <a:ext cx="2371077" cy="15796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links 20">
            <a:extLst>
              <a:ext uri="{FF2B5EF4-FFF2-40B4-BE49-F238E27FC236}">
                <a16:creationId xmlns:a16="http://schemas.microsoft.com/office/drawing/2014/main" xmlns="" id="{D959BC0F-1574-4C78-9F70-42EE78D2EC93}"/>
              </a:ext>
            </a:extLst>
          </p:cNvPr>
          <p:cNvSpPr/>
          <p:nvPr/>
        </p:nvSpPr>
        <p:spPr>
          <a:xfrm rot="5400000">
            <a:off x="69723" y="4603861"/>
            <a:ext cx="1757100" cy="404023"/>
          </a:xfrm>
          <a:prstGeom prst="lef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12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 animBg="1"/>
      <p:bldP spid="14" grpId="0" animBg="1"/>
      <p:bldP spid="15" grpId="0"/>
      <p:bldP spid="18" grpId="0"/>
      <p:bldP spid="19" grpId="0"/>
      <p:bldP spid="20" grpId="0" animBg="1"/>
      <p:bldP spid="22" grpId="0" animBg="1"/>
      <p:bldP spid="2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46573C1-8218-4925-BCE0-20F8C2A4C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1243"/>
            <a:ext cx="12192000" cy="3531476"/>
          </a:xfrm>
          <a:prstGeom prst="rect">
            <a:avLst/>
          </a:prstGeom>
        </p:spPr>
      </p:pic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xmlns="" id="{04E48AF8-939C-46F0-A41E-B4C08AC1D048}"/>
              </a:ext>
            </a:extLst>
          </p:cNvPr>
          <p:cNvSpPr/>
          <p:nvPr/>
        </p:nvSpPr>
        <p:spPr>
          <a:xfrm>
            <a:off x="4827181" y="135304"/>
            <a:ext cx="7226596" cy="1650966"/>
          </a:xfrm>
          <a:prstGeom prst="wedgeRoundRectCallout">
            <a:avLst>
              <a:gd name="adj1" fmla="val -101550"/>
              <a:gd name="adj2" fmla="val 116290"/>
              <a:gd name="adj3" fmla="val 16667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rgbClr val="7030A0"/>
                </a:solidFill>
              </a:rPr>
              <a:t>Damit man seine Präsentation findet, ist es am einfachsten, wenn man zur Präsentation den „</a:t>
            </a:r>
            <a:r>
              <a:rPr lang="de-DE" sz="2400" b="1">
                <a:solidFill>
                  <a:srgbClr val="FF33CC"/>
                </a:solidFill>
              </a:rPr>
              <a:t>Desktop</a:t>
            </a:r>
            <a:r>
              <a:rPr lang="de-DE">
                <a:solidFill>
                  <a:srgbClr val="7030A0"/>
                </a:solidFill>
              </a:rPr>
              <a:t>“ auswählt und dann dort jeweils in die offene Datei geht. Dann hat man auch </a:t>
            </a:r>
            <a:r>
              <a:rPr lang="de-DE" b="1">
                <a:solidFill>
                  <a:srgbClr val="FF33CC"/>
                </a:solidFill>
              </a:rPr>
              <a:t>alle Funktionalitäten </a:t>
            </a:r>
            <a:r>
              <a:rPr lang="de-DE">
                <a:solidFill>
                  <a:srgbClr val="7030A0"/>
                </a:solidFill>
              </a:rPr>
              <a:t>von z.B. ppt wie z. B. Laserpointer und Stiftfunktion während der Präsentation zur Verfügung und kann zwischen verschiedenen Dateien wechseln.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xmlns="" id="{93BA4775-A875-442C-93A3-8B65CABA0CA7}"/>
              </a:ext>
            </a:extLst>
          </p:cNvPr>
          <p:cNvSpPr/>
          <p:nvPr/>
        </p:nvSpPr>
        <p:spPr>
          <a:xfrm>
            <a:off x="294167" y="5396757"/>
            <a:ext cx="4950694" cy="1204398"/>
          </a:xfrm>
          <a:prstGeom prst="wedgeRoundRectCallout">
            <a:avLst>
              <a:gd name="adj1" fmla="val -37413"/>
              <a:gd name="adj2" fmla="val -116502"/>
              <a:gd name="adj3" fmla="val 16667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rgbClr val="7030A0"/>
                </a:solidFill>
              </a:rPr>
              <a:t>Wer </a:t>
            </a:r>
            <a:r>
              <a:rPr lang="de-DE" sz="2400" b="1">
                <a:solidFill>
                  <a:srgbClr val="FF33CC"/>
                </a:solidFill>
              </a:rPr>
              <a:t>zwei Bildschirme </a:t>
            </a:r>
            <a:r>
              <a:rPr lang="de-DE">
                <a:solidFill>
                  <a:srgbClr val="7030A0"/>
                </a:solidFill>
              </a:rPr>
              <a:t>mit dem Modus „erweitern“nutzt, kann statt Bildschirm 1 auch Bildschirm 2 übertragen oder sogar zwischen beiden Bildschirmen wechseln.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xmlns="" id="{AA991E8D-0FCA-4085-AEBC-F082010FA589}"/>
              </a:ext>
            </a:extLst>
          </p:cNvPr>
          <p:cNvSpPr/>
          <p:nvPr/>
        </p:nvSpPr>
        <p:spPr>
          <a:xfrm>
            <a:off x="5296619" y="5396757"/>
            <a:ext cx="6826370" cy="1204398"/>
          </a:xfrm>
          <a:prstGeom prst="wedgeRoundRectCallout">
            <a:avLst>
              <a:gd name="adj1" fmla="val 28058"/>
              <a:gd name="adj2" fmla="val -216837"/>
              <a:gd name="adj3" fmla="val 16667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rgbClr val="7030A0"/>
                </a:solidFill>
              </a:rPr>
              <a:t>Statt das Microsoft Whiteboard zu verwenden, schreibe ich – wenn ich eine ppt in der Videokonferenz präsentiere -  lieber in weiße ppt-Folien mit dem digitalen Stift handschriftlich hinein. Für kollaboratives Arbeiten ist das Whiteboard ok. Alle können schreiben.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4B27564B-B09A-407E-A8D2-E1FA87C517E7}"/>
              </a:ext>
            </a:extLst>
          </p:cNvPr>
          <p:cNvSpPr/>
          <p:nvPr/>
        </p:nvSpPr>
        <p:spPr>
          <a:xfrm>
            <a:off x="159488" y="1461243"/>
            <a:ext cx="3072810" cy="65463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xmlns="" id="{229F9146-DD14-48EC-A463-D6EDDA8AB1D2}"/>
              </a:ext>
            </a:extLst>
          </p:cNvPr>
          <p:cNvSpPr/>
          <p:nvPr/>
        </p:nvSpPr>
        <p:spPr>
          <a:xfrm>
            <a:off x="212651" y="100275"/>
            <a:ext cx="4401879" cy="1204398"/>
          </a:xfrm>
          <a:prstGeom prst="wedgeRoundRectCallout">
            <a:avLst>
              <a:gd name="adj1" fmla="val -19056"/>
              <a:gd name="adj2" fmla="val 80366"/>
              <a:gd name="adj3" fmla="val 16667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rgbClr val="7030A0"/>
                </a:solidFill>
              </a:rPr>
              <a:t>Um die Sound-Dateien / Filmdateien mit Ton abzuspielen muss der Schiebeschalter „</a:t>
            </a:r>
            <a:r>
              <a:rPr lang="de-DE" b="1">
                <a:solidFill>
                  <a:srgbClr val="FF33CC"/>
                </a:solidFill>
              </a:rPr>
              <a:t>Computer Sound einschließen</a:t>
            </a:r>
            <a:r>
              <a:rPr lang="de-DE">
                <a:solidFill>
                  <a:srgbClr val="7030A0"/>
                </a:solidFill>
              </a:rPr>
              <a:t>“ aktiviert sein. Sonst hören die Zuhörer nichts.</a:t>
            </a:r>
          </a:p>
        </p:txBody>
      </p:sp>
    </p:spTree>
    <p:extLst>
      <p:ext uri="{BB962C8B-B14F-4D97-AF65-F5344CB8AC3E}">
        <p14:creationId xmlns:p14="http://schemas.microsoft.com/office/powerpoint/2010/main" val="290078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402258E-BC11-473A-8B26-4210CB24EA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699" y="800267"/>
            <a:ext cx="9730596" cy="5502298"/>
          </a:xfrm>
          <a:prstGeom prst="rect">
            <a:avLst/>
          </a:prstGeom>
        </p:spPr>
      </p:pic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xmlns="" id="{7826DF99-AF2A-4B33-A553-9A5B8E68BFF0}"/>
              </a:ext>
            </a:extLst>
          </p:cNvPr>
          <p:cNvSpPr/>
          <p:nvPr/>
        </p:nvSpPr>
        <p:spPr>
          <a:xfrm>
            <a:off x="106326" y="3288205"/>
            <a:ext cx="2232837" cy="3147237"/>
          </a:xfrm>
          <a:prstGeom prst="wedgeRoundRectCallout">
            <a:avLst>
              <a:gd name="adj1" fmla="val 58759"/>
              <a:gd name="adj2" fmla="val -15582"/>
              <a:gd name="adj3" fmla="val 16667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rgbClr val="7030A0"/>
                </a:solidFill>
              </a:rPr>
              <a:t>In der laufenden Powerpoint-Präsentation kann man links unten z.B. einen </a:t>
            </a:r>
            <a:r>
              <a:rPr lang="de-DE" b="1">
                <a:solidFill>
                  <a:srgbClr val="7030A0"/>
                </a:solidFill>
              </a:rPr>
              <a:t>Laserpointer aufrufen </a:t>
            </a:r>
            <a:r>
              <a:rPr lang="de-DE">
                <a:solidFill>
                  <a:srgbClr val="7030A0"/>
                </a:solidFill>
              </a:rPr>
              <a:t>oder die </a:t>
            </a:r>
            <a:r>
              <a:rPr lang="de-DE" b="1">
                <a:solidFill>
                  <a:srgbClr val="7030A0"/>
                </a:solidFill>
              </a:rPr>
              <a:t>Stiftfunktion zum Hineinschreiben, </a:t>
            </a:r>
            <a:r>
              <a:rPr lang="de-DE">
                <a:solidFill>
                  <a:srgbClr val="7030A0"/>
                </a:solidFill>
              </a:rPr>
              <a:t>… einschalten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xmlns="" id="{8548B81B-1AA4-4A1D-80B0-22631481449F}"/>
              </a:ext>
            </a:extLst>
          </p:cNvPr>
          <p:cNvSpPr/>
          <p:nvPr/>
        </p:nvSpPr>
        <p:spPr>
          <a:xfrm>
            <a:off x="106326" y="1586616"/>
            <a:ext cx="2232837" cy="1204398"/>
          </a:xfrm>
          <a:prstGeom prst="wedgeRoundRectCallout">
            <a:avLst>
              <a:gd name="adj1" fmla="val 58759"/>
              <a:gd name="adj2" fmla="val -15582"/>
              <a:gd name="adj3" fmla="val 16667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rgbClr val="7030A0"/>
                </a:solidFill>
              </a:rPr>
              <a:t>Roter Rahmen =&gt; Präsentation wird  geteilt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xmlns="" id="{368C27E6-9038-4BDD-9C97-905E94348925}"/>
              </a:ext>
            </a:extLst>
          </p:cNvPr>
          <p:cNvSpPr/>
          <p:nvPr/>
        </p:nvSpPr>
        <p:spPr>
          <a:xfrm>
            <a:off x="8891956" y="3041458"/>
            <a:ext cx="2841170" cy="1204398"/>
          </a:xfrm>
          <a:prstGeom prst="wedgeRoundRectCallout">
            <a:avLst>
              <a:gd name="adj1" fmla="val 36243"/>
              <a:gd name="adj2" fmla="val 174222"/>
              <a:gd name="adj3" fmla="val 16667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>
                <a:solidFill>
                  <a:srgbClr val="7030A0"/>
                </a:solidFill>
              </a:rPr>
              <a:t>Hier kann man das Teilen der Präsentation beenden.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xmlns="" id="{3E1899EE-D9A8-43CD-BB2A-DAF3949D8414}"/>
                  </a:ext>
                </a:extLst>
              </p14:cNvPr>
              <p14:cNvContentPartPr/>
              <p14:nvPr/>
            </p14:nvContentPartPr>
            <p14:xfrm>
              <a:off x="6268695" y="5328045"/>
              <a:ext cx="1634760" cy="60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E1899EE-D9A8-43CD-BB2A-DAF3949D84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2855" y="5264685"/>
                <a:ext cx="16660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xmlns="" id="{F776BE10-4DC1-4048-95FF-3C5DB6D91733}"/>
                  </a:ext>
                </a:extLst>
              </p14:cNvPr>
              <p14:cNvContentPartPr/>
              <p14:nvPr/>
            </p14:nvContentPartPr>
            <p14:xfrm>
              <a:off x="6319455" y="5419485"/>
              <a:ext cx="1704600" cy="558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776BE10-4DC1-4048-95FF-3C5DB6D917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3615" y="5356125"/>
                <a:ext cx="17359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xmlns="" id="{70B9C412-3560-49B9-979C-232B5BEE0E60}"/>
                  </a:ext>
                </a:extLst>
              </p14:cNvPr>
              <p14:cNvContentPartPr/>
              <p14:nvPr/>
            </p14:nvContentPartPr>
            <p14:xfrm>
              <a:off x="4124895" y="1846485"/>
              <a:ext cx="2024640" cy="41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0B9C412-3560-49B9-979C-232B5BEE0E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09055" y="1783125"/>
                <a:ext cx="20559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xmlns="" id="{024CAF17-C839-4237-9806-11177B068527}"/>
                  </a:ext>
                </a:extLst>
              </p14:cNvPr>
              <p14:cNvContentPartPr/>
              <p14:nvPr/>
            </p14:nvContentPartPr>
            <p14:xfrm>
              <a:off x="6338535" y="1857645"/>
              <a:ext cx="1192680" cy="29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24CAF17-C839-4237-9806-11177B068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22695" y="1794285"/>
                <a:ext cx="12240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xmlns="" id="{FB3B5A3F-ABA2-4950-A592-4339C7EBB50F}"/>
                  </a:ext>
                </a:extLst>
              </p14:cNvPr>
              <p14:cNvContentPartPr/>
              <p14:nvPr/>
            </p14:nvContentPartPr>
            <p14:xfrm>
              <a:off x="7692135" y="1857645"/>
              <a:ext cx="1256400" cy="36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B3B5A3F-ABA2-4950-A592-4339C7EBB5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76295" y="1794285"/>
                <a:ext cx="1287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xmlns="" id="{518D7830-D331-4B2C-9579-3F38346F697F}"/>
                  </a:ext>
                </a:extLst>
              </p14:cNvPr>
              <p14:cNvContentPartPr/>
              <p14:nvPr/>
            </p14:nvContentPartPr>
            <p14:xfrm>
              <a:off x="2861295" y="2222325"/>
              <a:ext cx="6962400" cy="3911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18D7830-D331-4B2C-9579-3F38346F6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1935" y="2212965"/>
                <a:ext cx="6981120" cy="39297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0015C9BC-9867-4D64-BE0B-E0BA0D70381B}"/>
              </a:ext>
            </a:extLst>
          </p:cNvPr>
          <p:cNvSpPr txBox="1"/>
          <p:nvPr/>
        </p:nvSpPr>
        <p:spPr>
          <a:xfrm>
            <a:off x="106326" y="0"/>
            <a:ext cx="924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/>
              <a:t>Weiße ppt-Folie als Tafelersatz nutzen</a:t>
            </a:r>
          </a:p>
        </p:txBody>
      </p:sp>
    </p:spTree>
    <p:extLst>
      <p:ext uri="{BB962C8B-B14F-4D97-AF65-F5344CB8AC3E}">
        <p14:creationId xmlns:p14="http://schemas.microsoft.com/office/powerpoint/2010/main" val="160779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8D5C110F-49DC-4E29-A0F1-55963A83E766}"/>
              </a:ext>
            </a:extLst>
          </p:cNvPr>
          <p:cNvSpPr txBox="1"/>
          <p:nvPr/>
        </p:nvSpPr>
        <p:spPr>
          <a:xfrm>
            <a:off x="766916" y="908501"/>
            <a:ext cx="1058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>
                <a:solidFill>
                  <a:srgbClr val="7030A0"/>
                </a:solidFill>
              </a:rPr>
              <a:t>Wichtiger Hinweis für alle Apple-User:</a:t>
            </a:r>
          </a:p>
        </p:txBody>
      </p:sp>
      <p:pic>
        <p:nvPicPr>
          <p:cNvPr id="1026" name="Picture 2" descr="Apple – Support – Downloads">
            <a:extLst>
              <a:ext uri="{FF2B5EF4-FFF2-40B4-BE49-F238E27FC236}">
                <a16:creationId xmlns:a16="http://schemas.microsoft.com/office/drawing/2014/main" xmlns="" id="{25935868-0D6D-44E6-83DA-65D562C9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16" y="173736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EDD0452D-D21B-4296-BD8D-EE8C568CFBAE}"/>
              </a:ext>
            </a:extLst>
          </p:cNvPr>
          <p:cNvSpPr/>
          <p:nvPr/>
        </p:nvSpPr>
        <p:spPr>
          <a:xfrm>
            <a:off x="434586" y="4064656"/>
            <a:ext cx="34294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/>
              <a:t>https://km.support.apple.com/kb/image.jsp?productid=PL165&amp;size=240x240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FB51ECFE-2EED-46BC-96EC-E0B2A3C4FFDB}"/>
              </a:ext>
            </a:extLst>
          </p:cNvPr>
          <p:cNvSpPr txBox="1"/>
          <p:nvPr/>
        </p:nvSpPr>
        <p:spPr>
          <a:xfrm>
            <a:off x="3864078" y="1923190"/>
            <a:ext cx="7108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Mit dem Safari-Browser funktioniert MS Teams nur eingeschränkt;</a:t>
            </a:r>
          </a:p>
          <a:p>
            <a:r>
              <a:rPr lang="de-DE" sz="2800"/>
              <a:t>Verwendet für die Teams-Nutzung einen anderen Browser, z.B. Chrome, Edge, Firefox,…</a:t>
            </a:r>
          </a:p>
        </p:txBody>
      </p:sp>
    </p:spTree>
    <p:extLst>
      <p:ext uri="{BB962C8B-B14F-4D97-AF65-F5344CB8AC3E}">
        <p14:creationId xmlns:p14="http://schemas.microsoft.com/office/powerpoint/2010/main" val="256143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46C868C462D045ACCEADF883A2F102" ma:contentTypeVersion="9" ma:contentTypeDescription="Ein neues Dokument erstellen." ma:contentTypeScope="" ma:versionID="08d7718cf53f4b9318727b0fabbc5c7e">
  <xsd:schema xmlns:xsd="http://www.w3.org/2001/XMLSchema" xmlns:xs="http://www.w3.org/2001/XMLSchema" xmlns:p="http://schemas.microsoft.com/office/2006/metadata/properties" xmlns:ns2="c5d6482d-e5c3-4e78-a3f3-14c32e010e15" targetNamespace="http://schemas.microsoft.com/office/2006/metadata/properties" ma:root="true" ma:fieldsID="e4a7e5f684ba5bacd79a8507b8aab2bd" ns2:_="">
    <xsd:import namespace="c5d6482d-e5c3-4e78-a3f3-14c32e010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6482d-e5c3-4e78-a3f3-14c32e010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3FC889-0CFC-4837-B443-0A28D92E6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6482d-e5c3-4e78-a3f3-14c32e010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AACB8-8749-487B-A700-83B3F6FBDA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F0A66F-B080-4DB2-9B00-549D448B4CE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Benutzerdefiniert</PresentationFormat>
  <Paragraphs>60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</vt:lpstr>
      <vt:lpstr>PowerPoint-Präsentation</vt:lpstr>
      <vt:lpstr>Videochat mit MS Teams starten</vt:lpstr>
      <vt:lpstr>PowerPoint-Präsentation</vt:lpstr>
      <vt:lpstr>PowerPoint-Präsentation</vt:lpstr>
      <vt:lpstr>Bildschirm bei der Videokonferenz in Teams teilen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Waltraud Habelitz-Tkotz</dc:creator>
  <cp:lastModifiedBy>Rochelmeyer, Stefan</cp:lastModifiedBy>
  <cp:revision>28</cp:revision>
  <dcterms:created xsi:type="dcterms:W3CDTF">2020-11-20T17:59:43Z</dcterms:created>
  <dcterms:modified xsi:type="dcterms:W3CDTF">2021-01-21T07:24:47Z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0x0101006546C868C462D045ACCEADF883A2F102</vt:lpwstr>
  </property>
</Properties>
</file>