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diagrams/data1.xml" ContentType="application/vnd.openxmlformats-officedocument.drawingml.diagramData+xml"/>
  <Override PartName="/ppt/presentation.xml" ContentType="application/vnd.openxmlformats-officedocument.presentationml.presentation.main+xml"/>
  <Override PartName="/ppt/slides/slide7.xml" ContentType="application/vnd.openxmlformats-officedocument.presentationml.slide+xml"/>
  <Override PartName="/ppt/slides/slide9.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8.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4.xml" ContentType="application/vnd.openxmlformats-officedocument.presentationml.slide+xml"/>
  <Override PartName="/ppt/slideMasters/slideMaster1.xml" ContentType="application/vnd.openxmlformats-officedocument.presentationml.slideMaster+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7.xml" ContentType="application/vnd.openxmlformats-officedocument.presentationml.slideLayout+xml"/>
  <Override PartName="/ppt/slideLayouts/slideLayout16.xml" ContentType="application/vnd.openxmlformats-officedocument.presentationml.slideLayout+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13.xml" ContentType="application/vnd.openxmlformats-officedocument.presentationml.slideLayout+xml"/>
  <Override PartName="/ppt/theme/theme1.xml" ContentType="application/vnd.openxmlformats-officedocument.theme+xml"/>
  <Override PartName="/ppt/notesMasters/notesMaster1.xml" ContentType="application/vnd.openxmlformats-officedocument.presentationml.notesMaster+xml"/>
  <Override PartName="/ppt/theme/theme2.xml" ContentType="application/vnd.openxmlformats-officedocument.theme+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ppt/revisionInfo.xml" ContentType="application/vnd.ms-powerpoint.revisioninfo+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autoCompressPictures="0">
  <p:sldMasterIdLst>
    <p:sldMasterId id="2147483648" r:id="rId1"/>
  </p:sldMasterIdLst>
  <p:notesMasterIdLst>
    <p:notesMasterId r:id="rId11"/>
  </p:notesMasterIdLst>
  <p:sldIdLst>
    <p:sldId id="272" r:id="rId2"/>
    <p:sldId id="257" r:id="rId3"/>
    <p:sldId id="258" r:id="rId4"/>
    <p:sldId id="273" r:id="rId5"/>
    <p:sldId id="275" r:id="rId6"/>
    <p:sldId id="280" r:id="rId7"/>
    <p:sldId id="277" r:id="rId8"/>
    <p:sldId id="278" r:id="rId9"/>
    <p:sldId id="274"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57AC712-4B9A-45D4-B9AC-29A457ACA11E}" v="5962" dt="2020-07-19T19:59:39.046"/>
  </p1510:revLst>
</p1510:revInfo>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ittlere Formatvorlag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96" autoAdjust="0"/>
    <p:restoredTop sz="94660"/>
  </p:normalViewPr>
  <p:slideViewPr>
    <p:cSldViewPr snapToGrid="0">
      <p:cViewPr varScale="1">
        <p:scale>
          <a:sx n="88" d="100"/>
          <a:sy n="88" d="100"/>
        </p:scale>
        <p:origin x="403"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18" Type="http://schemas.openxmlformats.org/officeDocument/2006/relationships/customXml" Target="../customXml/item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17" Type="http://schemas.openxmlformats.org/officeDocument/2006/relationships/customXml" Target="../customXml/item1.xml"/><Relationship Id="rId2" Type="http://schemas.openxmlformats.org/officeDocument/2006/relationships/slide" Target="slides/slide1.xml"/><Relationship Id="rId16"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ustomXml" Target="../customXml/item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BD4BD95-56B9-4FDF-9198-FE0BDF61C361}" type="doc">
      <dgm:prSet loTypeId="urn:microsoft.com/office/officeart/2005/8/layout/chevron1" loCatId="process" qsTypeId="urn:microsoft.com/office/officeart/2005/8/quickstyle/simple1" qsCatId="simple" csTypeId="urn:microsoft.com/office/officeart/2005/8/colors/accent1_2" csCatId="accent1" phldr="1"/>
      <dgm:spPr/>
    </dgm:pt>
    <dgm:pt modelId="{D6568F0C-135E-4166-8BF1-FF24AA97E728}">
      <dgm:prSet phldrT="[Text]" custT="1"/>
      <dgm:spPr>
        <a:noFill/>
        <a:ln>
          <a:solidFill>
            <a:schemeClr val="tx2"/>
          </a:solidFill>
        </a:ln>
      </dgm:spPr>
      <dgm:t>
        <a:bodyPr/>
        <a:lstStyle/>
        <a:p>
          <a:r>
            <a:rPr lang="de-DE" sz="1400" dirty="0">
              <a:latin typeface="Calibri" panose="020F0502020204030204" pitchFamily="34" charset="0"/>
              <a:cs typeface="Calibri" panose="020F0502020204030204" pitchFamily="34" charset="0"/>
            </a:rPr>
            <a:t>Modalitäts-prinzip	</a:t>
          </a:r>
        </a:p>
      </dgm:t>
    </dgm:pt>
    <dgm:pt modelId="{ABC03C65-458C-49AC-B722-B5F94D8E6593}" type="parTrans" cxnId="{0FB3AB4B-AD87-4F30-9A85-AFCAC6AAE7EE}">
      <dgm:prSet/>
      <dgm:spPr/>
      <dgm:t>
        <a:bodyPr/>
        <a:lstStyle/>
        <a:p>
          <a:endParaRPr lang="de-DE"/>
        </a:p>
      </dgm:t>
    </dgm:pt>
    <dgm:pt modelId="{82CCE721-F560-46DD-8B38-DD4CA137774C}" type="sibTrans" cxnId="{0FB3AB4B-AD87-4F30-9A85-AFCAC6AAE7EE}">
      <dgm:prSet/>
      <dgm:spPr/>
      <dgm:t>
        <a:bodyPr/>
        <a:lstStyle/>
        <a:p>
          <a:endParaRPr lang="de-DE"/>
        </a:p>
      </dgm:t>
    </dgm:pt>
    <dgm:pt modelId="{8466DC71-E8A9-4224-A398-EC17BA4A93EF}">
      <dgm:prSet phldrT="[Text]" custT="1"/>
      <dgm:spPr>
        <a:noFill/>
        <a:ln>
          <a:solidFill>
            <a:schemeClr val="tx2"/>
          </a:solidFill>
        </a:ln>
      </dgm:spPr>
      <dgm:t>
        <a:bodyPr/>
        <a:lstStyle/>
        <a:p>
          <a:r>
            <a:rPr lang="de-DE" sz="1400" dirty="0">
              <a:latin typeface="Calibri" panose="020F0502020204030204" pitchFamily="34" charset="0"/>
              <a:cs typeface="Calibri" panose="020F0502020204030204" pitchFamily="34" charset="0"/>
            </a:rPr>
            <a:t>Multimedia-Prinzip</a:t>
          </a:r>
        </a:p>
      </dgm:t>
    </dgm:pt>
    <dgm:pt modelId="{3160988E-5E43-4C44-9654-E5E5CB69D28B}" type="parTrans" cxnId="{BD598604-0475-4E3C-8066-57302BB8E07D}">
      <dgm:prSet/>
      <dgm:spPr/>
      <dgm:t>
        <a:bodyPr/>
        <a:lstStyle/>
        <a:p>
          <a:endParaRPr lang="de-DE"/>
        </a:p>
      </dgm:t>
    </dgm:pt>
    <dgm:pt modelId="{34176948-ADC4-4053-B478-137823303D28}" type="sibTrans" cxnId="{BD598604-0475-4E3C-8066-57302BB8E07D}">
      <dgm:prSet/>
      <dgm:spPr/>
      <dgm:t>
        <a:bodyPr/>
        <a:lstStyle/>
        <a:p>
          <a:endParaRPr lang="de-DE"/>
        </a:p>
      </dgm:t>
    </dgm:pt>
    <dgm:pt modelId="{1E778F06-BF70-4234-8E95-DF38041F1D6C}">
      <dgm:prSet phldrT="[Text]" custT="1"/>
      <dgm:spPr>
        <a:noFill/>
        <a:ln>
          <a:solidFill>
            <a:schemeClr val="tx2"/>
          </a:solidFill>
        </a:ln>
      </dgm:spPr>
      <dgm:t>
        <a:bodyPr/>
        <a:lstStyle/>
        <a:p>
          <a:r>
            <a:rPr lang="de-DE" sz="1400" dirty="0">
              <a:latin typeface="Calibri" panose="020F0502020204030204" pitchFamily="34" charset="0"/>
              <a:cs typeface="Calibri" panose="020F0502020204030204" pitchFamily="34" charset="0"/>
            </a:rPr>
            <a:t>Redundanz-prinzip</a:t>
          </a:r>
        </a:p>
      </dgm:t>
    </dgm:pt>
    <dgm:pt modelId="{0B36710E-BF89-43F1-98CC-FD976205EBF3}" type="parTrans" cxnId="{D29CDA48-7603-4FCE-A67F-80E9A3A8FA32}">
      <dgm:prSet/>
      <dgm:spPr/>
      <dgm:t>
        <a:bodyPr/>
        <a:lstStyle/>
        <a:p>
          <a:endParaRPr lang="de-DE"/>
        </a:p>
      </dgm:t>
    </dgm:pt>
    <dgm:pt modelId="{6D468293-C2A5-4AF1-A6A2-6D04F67934CE}" type="sibTrans" cxnId="{D29CDA48-7603-4FCE-A67F-80E9A3A8FA32}">
      <dgm:prSet/>
      <dgm:spPr/>
      <dgm:t>
        <a:bodyPr/>
        <a:lstStyle/>
        <a:p>
          <a:endParaRPr lang="de-DE"/>
        </a:p>
      </dgm:t>
    </dgm:pt>
    <dgm:pt modelId="{2ECBCACD-83DA-4CBC-B116-5691DF9BB871}">
      <dgm:prSet phldrT="[Text]" custT="1"/>
      <dgm:spPr>
        <a:noFill/>
        <a:ln>
          <a:solidFill>
            <a:schemeClr val="tx2"/>
          </a:solidFill>
        </a:ln>
      </dgm:spPr>
      <dgm:t>
        <a:bodyPr/>
        <a:lstStyle/>
        <a:p>
          <a:r>
            <a:rPr lang="de-DE" sz="1400" dirty="0">
              <a:latin typeface="Calibri" panose="020F0502020204030204" pitchFamily="34" charset="0"/>
              <a:cs typeface="Calibri" panose="020F0502020204030204" pitchFamily="34" charset="0"/>
            </a:rPr>
            <a:t>Kontiguitäts-prinzip</a:t>
          </a:r>
        </a:p>
      </dgm:t>
    </dgm:pt>
    <dgm:pt modelId="{2F73B927-8C83-437A-9C2A-EAFB5AF2F4F0}" type="parTrans" cxnId="{EEFE7F71-6F13-46FA-B80B-0007605B37C6}">
      <dgm:prSet/>
      <dgm:spPr/>
      <dgm:t>
        <a:bodyPr/>
        <a:lstStyle/>
        <a:p>
          <a:endParaRPr lang="de-DE"/>
        </a:p>
      </dgm:t>
    </dgm:pt>
    <dgm:pt modelId="{EFAC418C-219A-4B8A-BD6C-473C5F80B1FF}" type="sibTrans" cxnId="{EEFE7F71-6F13-46FA-B80B-0007605B37C6}">
      <dgm:prSet/>
      <dgm:spPr/>
      <dgm:t>
        <a:bodyPr/>
        <a:lstStyle/>
        <a:p>
          <a:endParaRPr lang="de-DE"/>
        </a:p>
      </dgm:t>
    </dgm:pt>
    <dgm:pt modelId="{0CD98FDB-6B1D-4F89-B303-780DED239DD1}">
      <dgm:prSet phldrT="[Text]" custT="1"/>
      <dgm:spPr>
        <a:noFill/>
        <a:ln>
          <a:solidFill>
            <a:schemeClr val="tx2"/>
          </a:solidFill>
        </a:ln>
      </dgm:spPr>
      <dgm:t>
        <a:bodyPr/>
        <a:lstStyle/>
        <a:p>
          <a:r>
            <a:rPr lang="de-DE" sz="1400" dirty="0">
              <a:latin typeface="Calibri" panose="020F0502020204030204" pitchFamily="34" charset="0"/>
              <a:cs typeface="Calibri" panose="020F0502020204030204" pitchFamily="34" charset="0"/>
            </a:rPr>
            <a:t>Kohärenz-prinzip</a:t>
          </a:r>
        </a:p>
      </dgm:t>
    </dgm:pt>
    <dgm:pt modelId="{A3972BAA-07B1-4368-ADB3-E21CA9BCE82A}" type="parTrans" cxnId="{E3FCD2F1-CC5D-46FD-9D75-DE17144B798D}">
      <dgm:prSet/>
      <dgm:spPr/>
      <dgm:t>
        <a:bodyPr/>
        <a:lstStyle/>
        <a:p>
          <a:endParaRPr lang="de-DE"/>
        </a:p>
      </dgm:t>
    </dgm:pt>
    <dgm:pt modelId="{1FAAF36B-B3F1-4EBD-A099-8D8290FF9BAC}" type="sibTrans" cxnId="{E3FCD2F1-CC5D-46FD-9D75-DE17144B798D}">
      <dgm:prSet/>
      <dgm:spPr/>
      <dgm:t>
        <a:bodyPr/>
        <a:lstStyle/>
        <a:p>
          <a:endParaRPr lang="de-DE"/>
        </a:p>
      </dgm:t>
    </dgm:pt>
    <dgm:pt modelId="{EF543FC1-1CEB-4509-AE70-A81C8AF7A4B5}" type="pres">
      <dgm:prSet presAssocID="{3BD4BD95-56B9-4FDF-9198-FE0BDF61C361}" presName="Name0" presStyleCnt="0">
        <dgm:presLayoutVars>
          <dgm:dir/>
          <dgm:animLvl val="lvl"/>
          <dgm:resizeHandles val="exact"/>
        </dgm:presLayoutVars>
      </dgm:prSet>
      <dgm:spPr/>
    </dgm:pt>
    <dgm:pt modelId="{13BC4E90-D1C5-47E0-8E63-CED0619E77DD}" type="pres">
      <dgm:prSet presAssocID="{D6568F0C-135E-4166-8BF1-FF24AA97E728}" presName="parTxOnly" presStyleLbl="node1" presStyleIdx="0" presStyleCnt="5">
        <dgm:presLayoutVars>
          <dgm:chMax val="0"/>
          <dgm:chPref val="0"/>
          <dgm:bulletEnabled val="1"/>
        </dgm:presLayoutVars>
      </dgm:prSet>
      <dgm:spPr/>
      <dgm:t>
        <a:bodyPr/>
        <a:lstStyle/>
        <a:p>
          <a:endParaRPr lang="de-DE"/>
        </a:p>
      </dgm:t>
    </dgm:pt>
    <dgm:pt modelId="{A07377B7-8F48-4B39-A054-E1D46F6244B5}" type="pres">
      <dgm:prSet presAssocID="{82CCE721-F560-46DD-8B38-DD4CA137774C}" presName="parTxOnlySpace" presStyleCnt="0"/>
      <dgm:spPr/>
    </dgm:pt>
    <dgm:pt modelId="{4552D3AB-07DE-4730-8646-A3A4E0FC5C90}" type="pres">
      <dgm:prSet presAssocID="{8466DC71-E8A9-4224-A398-EC17BA4A93EF}" presName="parTxOnly" presStyleLbl="node1" presStyleIdx="1" presStyleCnt="5">
        <dgm:presLayoutVars>
          <dgm:chMax val="0"/>
          <dgm:chPref val="0"/>
          <dgm:bulletEnabled val="1"/>
        </dgm:presLayoutVars>
      </dgm:prSet>
      <dgm:spPr/>
      <dgm:t>
        <a:bodyPr/>
        <a:lstStyle/>
        <a:p>
          <a:endParaRPr lang="de-DE"/>
        </a:p>
      </dgm:t>
    </dgm:pt>
    <dgm:pt modelId="{29B4208A-C209-4C89-9531-CE570DD79C82}" type="pres">
      <dgm:prSet presAssocID="{34176948-ADC4-4053-B478-137823303D28}" presName="parTxOnlySpace" presStyleCnt="0"/>
      <dgm:spPr/>
    </dgm:pt>
    <dgm:pt modelId="{1761C14A-1D6A-411E-9E09-53D3384ED881}" type="pres">
      <dgm:prSet presAssocID="{1E778F06-BF70-4234-8E95-DF38041F1D6C}" presName="parTxOnly" presStyleLbl="node1" presStyleIdx="2" presStyleCnt="5">
        <dgm:presLayoutVars>
          <dgm:chMax val="0"/>
          <dgm:chPref val="0"/>
          <dgm:bulletEnabled val="1"/>
        </dgm:presLayoutVars>
      </dgm:prSet>
      <dgm:spPr/>
      <dgm:t>
        <a:bodyPr/>
        <a:lstStyle/>
        <a:p>
          <a:endParaRPr lang="de-DE"/>
        </a:p>
      </dgm:t>
    </dgm:pt>
    <dgm:pt modelId="{558D3E35-CE0F-4D44-B3F0-44EE159BCE2A}" type="pres">
      <dgm:prSet presAssocID="{6D468293-C2A5-4AF1-A6A2-6D04F67934CE}" presName="parTxOnlySpace" presStyleCnt="0"/>
      <dgm:spPr/>
    </dgm:pt>
    <dgm:pt modelId="{6AC3EFCC-C1CA-4281-A0FD-28C782D5B443}" type="pres">
      <dgm:prSet presAssocID="{2ECBCACD-83DA-4CBC-B116-5691DF9BB871}" presName="parTxOnly" presStyleLbl="node1" presStyleIdx="3" presStyleCnt="5">
        <dgm:presLayoutVars>
          <dgm:chMax val="0"/>
          <dgm:chPref val="0"/>
          <dgm:bulletEnabled val="1"/>
        </dgm:presLayoutVars>
      </dgm:prSet>
      <dgm:spPr/>
      <dgm:t>
        <a:bodyPr/>
        <a:lstStyle/>
        <a:p>
          <a:endParaRPr lang="de-DE"/>
        </a:p>
      </dgm:t>
    </dgm:pt>
    <dgm:pt modelId="{D5D97B98-59E2-4056-89B3-673E28DDDD42}" type="pres">
      <dgm:prSet presAssocID="{EFAC418C-219A-4B8A-BD6C-473C5F80B1FF}" presName="parTxOnlySpace" presStyleCnt="0"/>
      <dgm:spPr/>
    </dgm:pt>
    <dgm:pt modelId="{B9B36688-540D-4847-B6D1-196E67D9673E}" type="pres">
      <dgm:prSet presAssocID="{0CD98FDB-6B1D-4F89-B303-780DED239DD1}" presName="parTxOnly" presStyleLbl="node1" presStyleIdx="4" presStyleCnt="5">
        <dgm:presLayoutVars>
          <dgm:chMax val="0"/>
          <dgm:chPref val="0"/>
          <dgm:bulletEnabled val="1"/>
        </dgm:presLayoutVars>
      </dgm:prSet>
      <dgm:spPr/>
      <dgm:t>
        <a:bodyPr/>
        <a:lstStyle/>
        <a:p>
          <a:endParaRPr lang="de-DE"/>
        </a:p>
      </dgm:t>
    </dgm:pt>
  </dgm:ptLst>
  <dgm:cxnLst>
    <dgm:cxn modelId="{0E5E5932-280B-4589-A09B-BA0773B9E57F}" type="presOf" srcId="{0CD98FDB-6B1D-4F89-B303-780DED239DD1}" destId="{B9B36688-540D-4847-B6D1-196E67D9673E}" srcOrd="0" destOrd="0" presId="urn:microsoft.com/office/officeart/2005/8/layout/chevron1"/>
    <dgm:cxn modelId="{EEFE7F71-6F13-46FA-B80B-0007605B37C6}" srcId="{3BD4BD95-56B9-4FDF-9198-FE0BDF61C361}" destId="{2ECBCACD-83DA-4CBC-B116-5691DF9BB871}" srcOrd="3" destOrd="0" parTransId="{2F73B927-8C83-437A-9C2A-EAFB5AF2F4F0}" sibTransId="{EFAC418C-219A-4B8A-BD6C-473C5F80B1FF}"/>
    <dgm:cxn modelId="{BD598604-0475-4E3C-8066-57302BB8E07D}" srcId="{3BD4BD95-56B9-4FDF-9198-FE0BDF61C361}" destId="{8466DC71-E8A9-4224-A398-EC17BA4A93EF}" srcOrd="1" destOrd="0" parTransId="{3160988E-5E43-4C44-9654-E5E5CB69D28B}" sibTransId="{34176948-ADC4-4053-B478-137823303D28}"/>
    <dgm:cxn modelId="{E5963D9E-B46E-481A-9410-713E34524817}" type="presOf" srcId="{3BD4BD95-56B9-4FDF-9198-FE0BDF61C361}" destId="{EF543FC1-1CEB-4509-AE70-A81C8AF7A4B5}" srcOrd="0" destOrd="0" presId="urn:microsoft.com/office/officeart/2005/8/layout/chevron1"/>
    <dgm:cxn modelId="{D29CDA48-7603-4FCE-A67F-80E9A3A8FA32}" srcId="{3BD4BD95-56B9-4FDF-9198-FE0BDF61C361}" destId="{1E778F06-BF70-4234-8E95-DF38041F1D6C}" srcOrd="2" destOrd="0" parTransId="{0B36710E-BF89-43F1-98CC-FD976205EBF3}" sibTransId="{6D468293-C2A5-4AF1-A6A2-6D04F67934CE}"/>
    <dgm:cxn modelId="{A3E30F4E-B410-4CD9-9FE4-1BB32A0B841F}" type="presOf" srcId="{D6568F0C-135E-4166-8BF1-FF24AA97E728}" destId="{13BC4E90-D1C5-47E0-8E63-CED0619E77DD}" srcOrd="0" destOrd="0" presId="urn:microsoft.com/office/officeart/2005/8/layout/chevron1"/>
    <dgm:cxn modelId="{4A1885FC-8CBC-417A-8CA3-E8BE9BB3FFF0}" type="presOf" srcId="{8466DC71-E8A9-4224-A398-EC17BA4A93EF}" destId="{4552D3AB-07DE-4730-8646-A3A4E0FC5C90}" srcOrd="0" destOrd="0" presId="urn:microsoft.com/office/officeart/2005/8/layout/chevron1"/>
    <dgm:cxn modelId="{BE0CF85B-BF43-4F1C-AF20-585AF386CE5C}" type="presOf" srcId="{1E778F06-BF70-4234-8E95-DF38041F1D6C}" destId="{1761C14A-1D6A-411E-9E09-53D3384ED881}" srcOrd="0" destOrd="0" presId="urn:microsoft.com/office/officeart/2005/8/layout/chevron1"/>
    <dgm:cxn modelId="{0FB3AB4B-AD87-4F30-9A85-AFCAC6AAE7EE}" srcId="{3BD4BD95-56B9-4FDF-9198-FE0BDF61C361}" destId="{D6568F0C-135E-4166-8BF1-FF24AA97E728}" srcOrd="0" destOrd="0" parTransId="{ABC03C65-458C-49AC-B722-B5F94D8E6593}" sibTransId="{82CCE721-F560-46DD-8B38-DD4CA137774C}"/>
    <dgm:cxn modelId="{E3FCD2F1-CC5D-46FD-9D75-DE17144B798D}" srcId="{3BD4BD95-56B9-4FDF-9198-FE0BDF61C361}" destId="{0CD98FDB-6B1D-4F89-B303-780DED239DD1}" srcOrd="4" destOrd="0" parTransId="{A3972BAA-07B1-4368-ADB3-E21CA9BCE82A}" sibTransId="{1FAAF36B-B3F1-4EBD-A099-8D8290FF9BAC}"/>
    <dgm:cxn modelId="{E8F64B6F-A63A-42AC-BBC5-2F5D6EB5137B}" type="presOf" srcId="{2ECBCACD-83DA-4CBC-B116-5691DF9BB871}" destId="{6AC3EFCC-C1CA-4281-A0FD-28C782D5B443}" srcOrd="0" destOrd="0" presId="urn:microsoft.com/office/officeart/2005/8/layout/chevron1"/>
    <dgm:cxn modelId="{4ACF958D-1848-4F0C-9C8C-E91271769E9F}" type="presParOf" srcId="{EF543FC1-1CEB-4509-AE70-A81C8AF7A4B5}" destId="{13BC4E90-D1C5-47E0-8E63-CED0619E77DD}" srcOrd="0" destOrd="0" presId="urn:microsoft.com/office/officeart/2005/8/layout/chevron1"/>
    <dgm:cxn modelId="{5797A3D0-FA4D-4EC8-B4CB-DA57370E733E}" type="presParOf" srcId="{EF543FC1-1CEB-4509-AE70-A81C8AF7A4B5}" destId="{A07377B7-8F48-4B39-A054-E1D46F6244B5}" srcOrd="1" destOrd="0" presId="urn:microsoft.com/office/officeart/2005/8/layout/chevron1"/>
    <dgm:cxn modelId="{B2DC02A6-1FB5-4F2F-918A-978E464F8587}" type="presParOf" srcId="{EF543FC1-1CEB-4509-AE70-A81C8AF7A4B5}" destId="{4552D3AB-07DE-4730-8646-A3A4E0FC5C90}" srcOrd="2" destOrd="0" presId="urn:microsoft.com/office/officeart/2005/8/layout/chevron1"/>
    <dgm:cxn modelId="{D712850F-7ACD-4155-8198-C5098C0AE5D3}" type="presParOf" srcId="{EF543FC1-1CEB-4509-AE70-A81C8AF7A4B5}" destId="{29B4208A-C209-4C89-9531-CE570DD79C82}" srcOrd="3" destOrd="0" presId="urn:microsoft.com/office/officeart/2005/8/layout/chevron1"/>
    <dgm:cxn modelId="{92D61A20-77EC-4D78-9BD0-B198381C83A2}" type="presParOf" srcId="{EF543FC1-1CEB-4509-AE70-A81C8AF7A4B5}" destId="{1761C14A-1D6A-411E-9E09-53D3384ED881}" srcOrd="4" destOrd="0" presId="urn:microsoft.com/office/officeart/2005/8/layout/chevron1"/>
    <dgm:cxn modelId="{B84A7B26-6ED0-43A2-93F5-6E2E61F19A32}" type="presParOf" srcId="{EF543FC1-1CEB-4509-AE70-A81C8AF7A4B5}" destId="{558D3E35-CE0F-4D44-B3F0-44EE159BCE2A}" srcOrd="5" destOrd="0" presId="urn:microsoft.com/office/officeart/2005/8/layout/chevron1"/>
    <dgm:cxn modelId="{BEFED3FF-727E-4EC0-A0D2-B98C24D1E4CD}" type="presParOf" srcId="{EF543FC1-1CEB-4509-AE70-A81C8AF7A4B5}" destId="{6AC3EFCC-C1CA-4281-A0FD-28C782D5B443}" srcOrd="6" destOrd="0" presId="urn:microsoft.com/office/officeart/2005/8/layout/chevron1"/>
    <dgm:cxn modelId="{0AA6214E-2CBD-4B61-B5B0-420EE13F23FE}" type="presParOf" srcId="{EF543FC1-1CEB-4509-AE70-A81C8AF7A4B5}" destId="{D5D97B98-59E2-4056-89B3-673E28DDDD42}" srcOrd="7" destOrd="0" presId="urn:microsoft.com/office/officeart/2005/8/layout/chevron1"/>
    <dgm:cxn modelId="{0F290B01-8289-422F-8CB5-45620AA23DD5}" type="presParOf" srcId="{EF543FC1-1CEB-4509-AE70-A81C8AF7A4B5}" destId="{B9B36688-540D-4847-B6D1-196E67D9673E}" srcOrd="8"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BC4E90-D1C5-47E0-8E63-CED0619E77DD}">
      <dsp:nvSpPr>
        <dsp:cNvPr id="0" name=""/>
        <dsp:cNvSpPr/>
      </dsp:nvSpPr>
      <dsp:spPr>
        <a:xfrm>
          <a:off x="2418" y="282537"/>
          <a:ext cx="2152426" cy="860970"/>
        </a:xfrm>
        <a:prstGeom prst="chevron">
          <a:avLst/>
        </a:prstGeom>
        <a:noFill/>
        <a:ln w="15875" cap="flat" cmpd="sng" algn="ctr">
          <a:solidFill>
            <a:schemeClr val="tx2"/>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de-DE" sz="1400" kern="1200" dirty="0">
              <a:latin typeface="Calibri" panose="020F0502020204030204" pitchFamily="34" charset="0"/>
              <a:cs typeface="Calibri" panose="020F0502020204030204" pitchFamily="34" charset="0"/>
            </a:rPr>
            <a:t>Modalitäts-prinzip	</a:t>
          </a:r>
        </a:p>
      </dsp:txBody>
      <dsp:txXfrm>
        <a:off x="432903" y="282537"/>
        <a:ext cx="1291456" cy="860970"/>
      </dsp:txXfrm>
    </dsp:sp>
    <dsp:sp modelId="{4552D3AB-07DE-4730-8646-A3A4E0FC5C90}">
      <dsp:nvSpPr>
        <dsp:cNvPr id="0" name=""/>
        <dsp:cNvSpPr/>
      </dsp:nvSpPr>
      <dsp:spPr>
        <a:xfrm>
          <a:off x="1939601" y="282537"/>
          <a:ext cx="2152426" cy="860970"/>
        </a:xfrm>
        <a:prstGeom prst="chevron">
          <a:avLst/>
        </a:prstGeom>
        <a:noFill/>
        <a:ln w="15875" cap="flat" cmpd="sng" algn="ctr">
          <a:solidFill>
            <a:schemeClr val="tx2"/>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de-DE" sz="1400" kern="1200" dirty="0">
              <a:latin typeface="Calibri" panose="020F0502020204030204" pitchFamily="34" charset="0"/>
              <a:cs typeface="Calibri" panose="020F0502020204030204" pitchFamily="34" charset="0"/>
            </a:rPr>
            <a:t>Multimedia-Prinzip</a:t>
          </a:r>
        </a:p>
      </dsp:txBody>
      <dsp:txXfrm>
        <a:off x="2370086" y="282537"/>
        <a:ext cx="1291456" cy="860970"/>
      </dsp:txXfrm>
    </dsp:sp>
    <dsp:sp modelId="{1761C14A-1D6A-411E-9E09-53D3384ED881}">
      <dsp:nvSpPr>
        <dsp:cNvPr id="0" name=""/>
        <dsp:cNvSpPr/>
      </dsp:nvSpPr>
      <dsp:spPr>
        <a:xfrm>
          <a:off x="3876785" y="282537"/>
          <a:ext cx="2152426" cy="860970"/>
        </a:xfrm>
        <a:prstGeom prst="chevron">
          <a:avLst/>
        </a:prstGeom>
        <a:noFill/>
        <a:ln w="15875" cap="flat" cmpd="sng" algn="ctr">
          <a:solidFill>
            <a:schemeClr val="tx2"/>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de-DE" sz="1400" kern="1200" dirty="0">
              <a:latin typeface="Calibri" panose="020F0502020204030204" pitchFamily="34" charset="0"/>
              <a:cs typeface="Calibri" panose="020F0502020204030204" pitchFamily="34" charset="0"/>
            </a:rPr>
            <a:t>Redundanz-prinzip</a:t>
          </a:r>
        </a:p>
      </dsp:txBody>
      <dsp:txXfrm>
        <a:off x="4307270" y="282537"/>
        <a:ext cx="1291456" cy="860970"/>
      </dsp:txXfrm>
    </dsp:sp>
    <dsp:sp modelId="{6AC3EFCC-C1CA-4281-A0FD-28C782D5B443}">
      <dsp:nvSpPr>
        <dsp:cNvPr id="0" name=""/>
        <dsp:cNvSpPr/>
      </dsp:nvSpPr>
      <dsp:spPr>
        <a:xfrm>
          <a:off x="5813968" y="282537"/>
          <a:ext cx="2152426" cy="860970"/>
        </a:xfrm>
        <a:prstGeom prst="chevron">
          <a:avLst/>
        </a:prstGeom>
        <a:noFill/>
        <a:ln w="15875" cap="flat" cmpd="sng" algn="ctr">
          <a:solidFill>
            <a:schemeClr val="tx2"/>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de-DE" sz="1400" kern="1200" dirty="0">
              <a:latin typeface="Calibri" panose="020F0502020204030204" pitchFamily="34" charset="0"/>
              <a:cs typeface="Calibri" panose="020F0502020204030204" pitchFamily="34" charset="0"/>
            </a:rPr>
            <a:t>Kontiguitäts-prinzip</a:t>
          </a:r>
        </a:p>
      </dsp:txBody>
      <dsp:txXfrm>
        <a:off x="6244453" y="282537"/>
        <a:ext cx="1291456" cy="860970"/>
      </dsp:txXfrm>
    </dsp:sp>
    <dsp:sp modelId="{B9B36688-540D-4847-B6D1-196E67D9673E}">
      <dsp:nvSpPr>
        <dsp:cNvPr id="0" name=""/>
        <dsp:cNvSpPr/>
      </dsp:nvSpPr>
      <dsp:spPr>
        <a:xfrm>
          <a:off x="7751152" y="282537"/>
          <a:ext cx="2152426" cy="860970"/>
        </a:xfrm>
        <a:prstGeom prst="chevron">
          <a:avLst/>
        </a:prstGeom>
        <a:noFill/>
        <a:ln w="15875" cap="flat" cmpd="sng" algn="ctr">
          <a:solidFill>
            <a:schemeClr val="tx2"/>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de-DE" sz="1400" kern="1200" dirty="0">
              <a:latin typeface="Calibri" panose="020F0502020204030204" pitchFamily="34" charset="0"/>
              <a:cs typeface="Calibri" panose="020F0502020204030204" pitchFamily="34" charset="0"/>
            </a:rPr>
            <a:t>Kohärenz-prinzip</a:t>
          </a:r>
        </a:p>
      </dsp:txBody>
      <dsp:txXfrm>
        <a:off x="8181637" y="282537"/>
        <a:ext cx="1291456" cy="860970"/>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CD2B967-9D68-4AB5-8D2C-5F08E0F4D5C1}" type="datetimeFigureOut">
              <a:rPr lang="de-DE" smtClean="0"/>
              <a:t>14.09.2020</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CC51C8A-9C2F-44E3-B354-2B2D72146502}" type="slidenum">
              <a:rPr lang="de-DE" smtClean="0"/>
              <a:t>‹Nr.›</a:t>
            </a:fld>
            <a:endParaRPr lang="de-DE"/>
          </a:p>
        </p:txBody>
      </p:sp>
    </p:spTree>
    <p:extLst>
      <p:ext uri="{BB962C8B-B14F-4D97-AF65-F5344CB8AC3E}">
        <p14:creationId xmlns:p14="http://schemas.microsoft.com/office/powerpoint/2010/main" val="5975293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folie">
    <p:bg>
      <p:bgRef idx="1001">
        <a:schemeClr val="bg2"/>
      </p:bgRef>
    </p:bg>
    <p:spTree>
      <p:nvGrpSpPr>
        <p:cNvPr id="1" name=""/>
        <p:cNvGrpSpPr/>
        <p:nvPr/>
      </p:nvGrpSpPr>
      <p:grpSpPr>
        <a:xfrm>
          <a:off x="0" y="0"/>
          <a:ext cx="0" cy="0"/>
          <a:chOff x="0" y="0"/>
          <a:chExt cx="0" cy="0"/>
        </a:xfrm>
      </p:grpSpPr>
      <p:grpSp>
        <p:nvGrpSpPr>
          <p:cNvPr id="11" name="Group 10"/>
          <p:cNvGrpSpPr/>
          <p:nvPr/>
        </p:nvGrpSpPr>
        <p:grpSpPr>
          <a:xfrm>
            <a:off x="0" y="0"/>
            <a:ext cx="2305051" cy="6858001"/>
            <a:chOff x="0" y="0"/>
            <a:chExt cx="2305051" cy="6858001"/>
          </a:xfrm>
          <a:gradFill flip="none" rotWithShape="1">
            <a:gsLst>
              <a:gs pos="0">
                <a:schemeClr val="tx2"/>
              </a:gs>
              <a:gs pos="100000">
                <a:schemeClr val="tx2">
                  <a:lumMod val="5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1905001" y="685322"/>
            <a:ext cx="8791575" cy="736600"/>
          </a:xfrm>
        </p:spPr>
        <p:txBody>
          <a:bodyPr anchor="b">
            <a:normAutofit/>
          </a:bodyPr>
          <a:lstStyle>
            <a:lvl1pPr algn="l">
              <a:defRPr sz="4800"/>
            </a:lvl1pPr>
          </a:lstStyle>
          <a:p>
            <a:r>
              <a:rPr lang="de-DE"/>
              <a:t>Mastertitelformat bearbeiten</a:t>
            </a:r>
            <a:endParaRPr lang="en-US" dirty="0"/>
          </a:p>
        </p:txBody>
      </p:sp>
      <p:sp>
        <p:nvSpPr>
          <p:cNvPr id="5" name="Footer Placeholder 4"/>
          <p:cNvSpPr>
            <a:spLocks noGrp="1"/>
          </p:cNvSpPr>
          <p:nvPr>
            <p:ph type="ftr" sz="quarter" idx="11"/>
          </p:nvPr>
        </p:nvSpPr>
        <p:spPr>
          <a:xfrm>
            <a:off x="2147888" y="6330950"/>
            <a:ext cx="8277224" cy="435770"/>
          </a:xfrm>
        </p:spPr>
        <p:txBody>
          <a:bodyPr/>
          <a:lstStyle/>
          <a:p>
            <a:endParaRPr lang="en-US" dirty="0"/>
          </a:p>
        </p:txBody>
      </p:sp>
      <p:pic>
        <p:nvPicPr>
          <p:cNvPr id="66" name="Picture 2" descr="\\DROBO-FS\QuickDrops\JB\PPTX NG\Droplets\LightingOverlay.png">
            <a:extLst>
              <a:ext uri="{FF2B5EF4-FFF2-40B4-BE49-F238E27FC236}">
                <a16:creationId xmlns:a16="http://schemas.microsoft.com/office/drawing/2014/main" id="{23BADBA4-1D90-4219-9617-476E47D5DC32}"/>
              </a:ext>
            </a:extLst>
          </p:cNvPr>
          <p:cNvPicPr>
            <a:picLocks noChangeAspect="1" noChangeArrowheads="1"/>
          </p:cNvPicPr>
          <p:nvPr userDrawn="1"/>
        </p:nvPicPr>
        <p:blipFill>
          <a:blip r:embed="rId2">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spTree>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abild mit Beschriftung">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de-DE"/>
              <a:t>Mastertitelformat bearbeiten</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de-DE"/>
              <a:t>Bild durch Klicken auf Symbol hinzufügen</a:t>
            </a:r>
            <a:endParaRPr lang="en-US" dirty="0"/>
          </a:p>
        </p:txBody>
      </p:sp>
      <p:sp>
        <p:nvSpPr>
          <p:cNvPr id="4" name="Text Placeholder 3"/>
          <p:cNvSpPr>
            <a:spLocks noGrp="1"/>
          </p:cNvSpPr>
          <p:nvPr>
            <p:ph type="body" sz="half" idx="2"/>
          </p:nvPr>
        </p:nvSpPr>
        <p:spPr>
          <a:xfrm>
            <a:off x="1141364" y="5124020"/>
            <a:ext cx="9910859" cy="682472"/>
          </a:xfrm>
          <a:prstGeom prst="rect">
            <a:avLst/>
          </a:prstGeo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e Placeholder 4"/>
          <p:cNvSpPr>
            <a:spLocks noGrp="1"/>
          </p:cNvSpPr>
          <p:nvPr>
            <p:ph type="dt" sz="half" idx="10"/>
          </p:nvPr>
        </p:nvSpPr>
        <p:spPr/>
        <p:txBody>
          <a:bodyPr/>
          <a:lstStyle/>
          <a:p>
            <a:fld id="{877C1898-3592-4AC9-97EB-BDFEDD44B939}" type="datetime1">
              <a:rPr lang="en-US" smtClean="0"/>
              <a:t>9/14/2020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el und Beschriftung">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de-DE"/>
              <a:t>Mastertitelformat bearbeiten</a:t>
            </a:r>
            <a:endParaRPr lang="en-US" dirty="0"/>
          </a:p>
        </p:txBody>
      </p:sp>
      <p:sp>
        <p:nvSpPr>
          <p:cNvPr id="4" name="Text Placeholder 3"/>
          <p:cNvSpPr>
            <a:spLocks noGrp="1"/>
          </p:cNvSpPr>
          <p:nvPr>
            <p:ph type="body" sz="half" idx="2"/>
          </p:nvPr>
        </p:nvSpPr>
        <p:spPr>
          <a:xfrm>
            <a:off x="1141410" y="4419599"/>
            <a:ext cx="9904459" cy="1371599"/>
          </a:xfrm>
          <a:prstGeom prst="rect">
            <a:avLst/>
          </a:prstGeo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e Placeholder 4"/>
          <p:cNvSpPr>
            <a:spLocks noGrp="1"/>
          </p:cNvSpPr>
          <p:nvPr>
            <p:ph type="dt" sz="half" idx="10"/>
          </p:nvPr>
        </p:nvSpPr>
        <p:spPr/>
        <p:txBody>
          <a:bodyPr/>
          <a:lstStyle/>
          <a:p>
            <a:fld id="{4F977BF2-39B6-4115-8CC4-7228CEEF18D9}" type="datetime1">
              <a:rPr lang="en-US" smtClean="0"/>
              <a:t>9/14/2020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Zitat mit Beschriftung">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de-DE"/>
              <a:t>Mastertitelformat bearbeiten</a:t>
            </a:r>
            <a:endParaRPr lang="en-US" dirty="0"/>
          </a:p>
        </p:txBody>
      </p:sp>
      <p:sp>
        <p:nvSpPr>
          <p:cNvPr id="12" name="Text Placeholder 3"/>
          <p:cNvSpPr>
            <a:spLocks noGrp="1"/>
          </p:cNvSpPr>
          <p:nvPr>
            <p:ph type="body" sz="half" idx="13"/>
          </p:nvPr>
        </p:nvSpPr>
        <p:spPr>
          <a:xfrm>
            <a:off x="1720644" y="3365557"/>
            <a:ext cx="8752299" cy="548968"/>
          </a:xfrm>
          <a:prstGeom prst="rect">
            <a:avLst/>
          </a:prstGeo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4" name="Text Placeholder 3"/>
          <p:cNvSpPr>
            <a:spLocks noGrp="1"/>
          </p:cNvSpPr>
          <p:nvPr>
            <p:ph type="body" sz="half" idx="2"/>
          </p:nvPr>
        </p:nvSpPr>
        <p:spPr>
          <a:xfrm>
            <a:off x="1141411" y="4309919"/>
            <a:ext cx="9906002" cy="1489496"/>
          </a:xfrm>
          <a:prstGeom prst="rect">
            <a:avLst/>
          </a:prstGeo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e Placeholder 4"/>
          <p:cNvSpPr>
            <a:spLocks noGrp="1"/>
          </p:cNvSpPr>
          <p:nvPr>
            <p:ph type="dt" sz="half" idx="10"/>
          </p:nvPr>
        </p:nvSpPr>
        <p:spPr/>
        <p:txBody>
          <a:bodyPr/>
          <a:lstStyle/>
          <a:p>
            <a:fld id="{B7CA7A31-5527-4426-88F3-BE519150554C}" type="datetime1">
              <a:rPr lang="en-US" smtClean="0"/>
              <a:t>9/14/2020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‹Nr.›</a:t>
            </a:fld>
            <a:endParaRPr lang="en-US" dirty="0"/>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nskarte">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de-DE"/>
              <a:t>Mastertitelformat bearbeiten</a:t>
            </a:r>
            <a:endParaRPr lang="en-US" dirty="0"/>
          </a:p>
        </p:txBody>
      </p:sp>
      <p:sp>
        <p:nvSpPr>
          <p:cNvPr id="4" name="Text Placeholder 3"/>
          <p:cNvSpPr>
            <a:spLocks noGrp="1"/>
          </p:cNvSpPr>
          <p:nvPr>
            <p:ph type="body" sz="half" idx="2"/>
          </p:nvPr>
        </p:nvSpPr>
        <p:spPr>
          <a:xfrm>
            <a:off x="1141364" y="4657655"/>
            <a:ext cx="9904505" cy="1140644"/>
          </a:xfrm>
          <a:prstGeom prst="rect">
            <a:avLst/>
          </a:prstGeo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e Placeholder 4"/>
          <p:cNvSpPr>
            <a:spLocks noGrp="1"/>
          </p:cNvSpPr>
          <p:nvPr>
            <p:ph type="dt" sz="half" idx="10"/>
          </p:nvPr>
        </p:nvSpPr>
        <p:spPr/>
        <p:txBody>
          <a:bodyPr/>
          <a:lstStyle/>
          <a:p>
            <a:fld id="{7BBB4196-199F-4BC8-86E4-D6757C9EB02C}" type="datetime1">
              <a:rPr lang="en-US" smtClean="0"/>
              <a:t>9/14/2020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Spalte">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de-DE"/>
              <a:t>Mastertitelformat bearbeiten</a:t>
            </a:r>
            <a:endParaRPr lang="en-US" dirty="0"/>
          </a:p>
        </p:txBody>
      </p:sp>
      <p:sp>
        <p:nvSpPr>
          <p:cNvPr id="7" name="Text Placeholder 2"/>
          <p:cNvSpPr>
            <a:spLocks noGrp="1"/>
          </p:cNvSpPr>
          <p:nvPr>
            <p:ph type="body" idx="1"/>
          </p:nvPr>
        </p:nvSpPr>
        <p:spPr>
          <a:xfrm>
            <a:off x="1141410" y="2674463"/>
            <a:ext cx="3196899" cy="685800"/>
          </a:xfrm>
          <a:prstGeom prst="rect">
            <a:avLst/>
          </a:prstGeo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8" name="Text Placeholder 3"/>
          <p:cNvSpPr>
            <a:spLocks noGrp="1"/>
          </p:cNvSpPr>
          <p:nvPr>
            <p:ph type="body" sz="half" idx="15"/>
          </p:nvPr>
        </p:nvSpPr>
        <p:spPr>
          <a:xfrm>
            <a:off x="1127918" y="3360263"/>
            <a:ext cx="3208735" cy="2430936"/>
          </a:xfrm>
          <a:prstGeom prst="rect">
            <a:avLst/>
          </a:prstGeo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9" name="Text Placeholder 4"/>
          <p:cNvSpPr>
            <a:spLocks noGrp="1"/>
          </p:cNvSpPr>
          <p:nvPr>
            <p:ph type="body" sz="quarter" idx="3"/>
          </p:nvPr>
        </p:nvSpPr>
        <p:spPr>
          <a:xfrm>
            <a:off x="4514766" y="2677635"/>
            <a:ext cx="3184385" cy="685800"/>
          </a:xfrm>
          <a:prstGeom prst="rect">
            <a:avLst/>
          </a:prstGeo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10" name="Text Placeholder 3"/>
          <p:cNvSpPr>
            <a:spLocks noGrp="1"/>
          </p:cNvSpPr>
          <p:nvPr>
            <p:ph type="body" sz="half" idx="16"/>
          </p:nvPr>
        </p:nvSpPr>
        <p:spPr>
          <a:xfrm>
            <a:off x="4504213" y="3363435"/>
            <a:ext cx="3195830" cy="2430936"/>
          </a:xfrm>
          <a:prstGeom prst="rect">
            <a:avLst/>
          </a:prstGeo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11" name="Text Placeholder 4"/>
          <p:cNvSpPr>
            <a:spLocks noGrp="1"/>
          </p:cNvSpPr>
          <p:nvPr>
            <p:ph type="body" sz="quarter" idx="13"/>
          </p:nvPr>
        </p:nvSpPr>
        <p:spPr>
          <a:xfrm>
            <a:off x="7852442" y="2674463"/>
            <a:ext cx="3194968" cy="685800"/>
          </a:xfrm>
          <a:prstGeom prst="rect">
            <a:avLst/>
          </a:prstGeo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12" name="Text Placeholder 3"/>
          <p:cNvSpPr>
            <a:spLocks noGrp="1"/>
          </p:cNvSpPr>
          <p:nvPr>
            <p:ph type="body" sz="half" idx="17"/>
          </p:nvPr>
        </p:nvSpPr>
        <p:spPr>
          <a:xfrm>
            <a:off x="7852442" y="3360263"/>
            <a:ext cx="3194968" cy="2430936"/>
          </a:xfrm>
          <a:prstGeom prst="rect">
            <a:avLst/>
          </a:prstGeo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3" name="Date Placeholder 2"/>
          <p:cNvSpPr>
            <a:spLocks noGrp="1"/>
          </p:cNvSpPr>
          <p:nvPr>
            <p:ph type="dt" sz="half" idx="10"/>
          </p:nvPr>
        </p:nvSpPr>
        <p:spPr/>
        <p:txBody>
          <a:bodyPr/>
          <a:lstStyle/>
          <a:p>
            <a:fld id="{D39CDAF5-673E-4B26-B848-A7D8D1429774}" type="datetime1">
              <a:rPr lang="en-US" smtClean="0"/>
              <a:t>9/14/2020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Bildspalte">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de-DE"/>
              <a:t>Mastertitelformat bearbeiten</a:t>
            </a:r>
            <a:endParaRPr lang="en-US" dirty="0"/>
          </a:p>
        </p:txBody>
      </p:sp>
      <p:sp>
        <p:nvSpPr>
          <p:cNvPr id="19" name="Text Placeholder 2"/>
          <p:cNvSpPr>
            <a:spLocks noGrp="1"/>
          </p:cNvSpPr>
          <p:nvPr>
            <p:ph type="body" idx="1"/>
          </p:nvPr>
        </p:nvSpPr>
        <p:spPr>
          <a:xfrm>
            <a:off x="1141413" y="4404596"/>
            <a:ext cx="3195240" cy="576262"/>
          </a:xfrm>
          <a:prstGeom prst="rect">
            <a:avLst/>
          </a:prstGeo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de-DE"/>
              <a:t>Bild durch Klicken auf Symbol hinzufügen</a:t>
            </a:r>
            <a:endParaRPr lang="en-US" dirty="0"/>
          </a:p>
        </p:txBody>
      </p:sp>
      <p:sp>
        <p:nvSpPr>
          <p:cNvPr id="21" name="Text Placeholder 3"/>
          <p:cNvSpPr>
            <a:spLocks noGrp="1"/>
          </p:cNvSpPr>
          <p:nvPr>
            <p:ph type="body" sz="half" idx="18"/>
          </p:nvPr>
        </p:nvSpPr>
        <p:spPr>
          <a:xfrm>
            <a:off x="1141413" y="4980858"/>
            <a:ext cx="3195240" cy="817843"/>
          </a:xfrm>
          <a:prstGeom prst="rect">
            <a:avLst/>
          </a:prstGeo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22" name="Text Placeholder 4"/>
          <p:cNvSpPr>
            <a:spLocks noGrp="1"/>
          </p:cNvSpPr>
          <p:nvPr>
            <p:ph type="body" sz="quarter" idx="3"/>
          </p:nvPr>
        </p:nvSpPr>
        <p:spPr>
          <a:xfrm>
            <a:off x="4489053" y="4404596"/>
            <a:ext cx="3200400" cy="576262"/>
          </a:xfrm>
          <a:prstGeom prst="rect">
            <a:avLst/>
          </a:prstGeo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de-DE"/>
              <a:t>Bild durch Klicken auf Symbol hinzufügen</a:t>
            </a:r>
            <a:endParaRPr lang="en-US" dirty="0"/>
          </a:p>
        </p:txBody>
      </p:sp>
      <p:sp>
        <p:nvSpPr>
          <p:cNvPr id="24" name="Text Placeholder 3"/>
          <p:cNvSpPr>
            <a:spLocks noGrp="1"/>
          </p:cNvSpPr>
          <p:nvPr>
            <p:ph type="body" sz="half" idx="19"/>
          </p:nvPr>
        </p:nvSpPr>
        <p:spPr>
          <a:xfrm>
            <a:off x="4487593" y="4980857"/>
            <a:ext cx="3200400" cy="810342"/>
          </a:xfrm>
          <a:prstGeom prst="rect">
            <a:avLst/>
          </a:prstGeo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25" name="Text Placeholder 4"/>
          <p:cNvSpPr>
            <a:spLocks noGrp="1"/>
          </p:cNvSpPr>
          <p:nvPr>
            <p:ph type="body" sz="quarter" idx="13"/>
          </p:nvPr>
        </p:nvSpPr>
        <p:spPr>
          <a:xfrm>
            <a:off x="7852567" y="4404595"/>
            <a:ext cx="3190741" cy="576262"/>
          </a:xfrm>
          <a:prstGeom prst="rect">
            <a:avLst/>
          </a:prstGeo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de-DE"/>
              <a:t>Bild durch Klicken auf Symbol hinzufügen</a:t>
            </a:r>
            <a:endParaRPr lang="en-US" dirty="0"/>
          </a:p>
        </p:txBody>
      </p:sp>
      <p:sp>
        <p:nvSpPr>
          <p:cNvPr id="27" name="Text Placeholder 3"/>
          <p:cNvSpPr>
            <a:spLocks noGrp="1"/>
          </p:cNvSpPr>
          <p:nvPr>
            <p:ph type="body" sz="half" idx="20"/>
          </p:nvPr>
        </p:nvSpPr>
        <p:spPr>
          <a:xfrm>
            <a:off x="7852442" y="4980854"/>
            <a:ext cx="3194968" cy="810345"/>
          </a:xfrm>
          <a:prstGeom prst="rect">
            <a:avLst/>
          </a:prstGeo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3" name="Date Placeholder 2"/>
          <p:cNvSpPr>
            <a:spLocks noGrp="1"/>
          </p:cNvSpPr>
          <p:nvPr>
            <p:ph type="dt" sz="half" idx="10"/>
          </p:nvPr>
        </p:nvSpPr>
        <p:spPr/>
        <p:txBody>
          <a:bodyPr/>
          <a:lstStyle/>
          <a:p>
            <a:fld id="{5B0644E4-B70D-418B-9CDA-E298486F5A99}" type="datetime1">
              <a:rPr lang="en-US" smtClean="0"/>
              <a:t>9/14/2020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Vertical Text Placeholder 2"/>
          <p:cNvSpPr>
            <a:spLocks noGrp="1"/>
          </p:cNvSpPr>
          <p:nvPr>
            <p:ph type="body" orient="vert" idx="1"/>
          </p:nvPr>
        </p:nvSpPr>
        <p:spPr>
          <a:xfrm>
            <a:off x="1141412" y="2249487"/>
            <a:ext cx="9905999" cy="3541714"/>
          </a:xfrm>
          <a:prstGeom prst="rect">
            <a:avLst/>
          </a:prstGeom>
        </p:spPr>
        <p:txBody>
          <a:bodyPr vert="eaVert" ancho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459AFBB2-1CB3-4C88-908C-859670AC9DBE}" type="datetime1">
              <a:rPr lang="en-US" smtClean="0"/>
              <a:t>9/14/2020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de-DE"/>
              <a:t>Mastertitelformat bearbeiten</a:t>
            </a:r>
            <a:endParaRPr lang="en-US" dirty="0"/>
          </a:p>
        </p:txBody>
      </p:sp>
      <p:sp>
        <p:nvSpPr>
          <p:cNvPr id="3" name="Vertical Text Placeholder 2"/>
          <p:cNvSpPr>
            <a:spLocks noGrp="1"/>
          </p:cNvSpPr>
          <p:nvPr>
            <p:ph type="body" orient="vert" idx="1"/>
          </p:nvPr>
        </p:nvSpPr>
        <p:spPr>
          <a:xfrm>
            <a:off x="1141410" y="609599"/>
            <a:ext cx="7748590" cy="5181601"/>
          </a:xfrm>
          <a:prstGeom prst="rect">
            <a:avLst/>
          </a:prstGeo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567093A1-2E10-47DE-A0BA-DEB34B63A942}" type="datetime1">
              <a:rPr lang="en-US" smtClean="0"/>
              <a:t>9/14/2020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Content Placeholder 2"/>
          <p:cNvSpPr>
            <a:spLocks noGrp="1"/>
          </p:cNvSpPr>
          <p:nvPr>
            <p:ph idx="1"/>
          </p:nvPr>
        </p:nvSpPr>
        <p:spPr>
          <a:xfrm>
            <a:off x="1141412" y="2249487"/>
            <a:ext cx="9905999" cy="3541714"/>
          </a:xfrm>
          <a:prstGeom prst="rect">
            <a:avLst/>
          </a:prstGeo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0F1B1170-8EE4-4EE1-BF82-1D686060D0AC}" type="datetime1">
              <a:rPr lang="en-US" smtClean="0"/>
              <a:t>9/14/2020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de-DE"/>
              <a:t>Mastertitelformat bearbeiten</a:t>
            </a:r>
            <a:endParaRPr lang="en-US" dirty="0"/>
          </a:p>
        </p:txBody>
      </p:sp>
      <p:sp>
        <p:nvSpPr>
          <p:cNvPr id="3" name="Text Placeholder 2"/>
          <p:cNvSpPr>
            <a:spLocks noGrp="1"/>
          </p:cNvSpPr>
          <p:nvPr>
            <p:ph type="body" idx="1"/>
          </p:nvPr>
        </p:nvSpPr>
        <p:spPr>
          <a:xfrm>
            <a:off x="1141411" y="4424362"/>
            <a:ext cx="9906000" cy="1374776"/>
          </a:xfrm>
          <a:prstGeom prst="rect">
            <a:avLst/>
          </a:prstGeo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e Placeholder 3"/>
          <p:cNvSpPr>
            <a:spLocks noGrp="1"/>
          </p:cNvSpPr>
          <p:nvPr>
            <p:ph type="dt" sz="half" idx="10"/>
          </p:nvPr>
        </p:nvSpPr>
        <p:spPr/>
        <p:txBody>
          <a:bodyPr/>
          <a:lstStyle/>
          <a:p>
            <a:fld id="{C22E758A-79EB-4DE1-AC64-1B61930892A0}" type="datetime1">
              <a:rPr lang="en-US" smtClean="0"/>
              <a:t>9/14/2020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Content Placeholder 2"/>
          <p:cNvSpPr>
            <a:spLocks noGrp="1"/>
          </p:cNvSpPr>
          <p:nvPr>
            <p:ph sz="half" idx="1"/>
          </p:nvPr>
        </p:nvSpPr>
        <p:spPr>
          <a:xfrm>
            <a:off x="1141410" y="2249486"/>
            <a:ext cx="4878389" cy="3541714"/>
          </a:xfrm>
          <a:prstGeom prst="rect">
            <a:avLst/>
          </a:prstGeo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Content Placeholder 3"/>
          <p:cNvSpPr>
            <a:spLocks noGrp="1"/>
          </p:cNvSpPr>
          <p:nvPr>
            <p:ph sz="half" idx="2"/>
          </p:nvPr>
        </p:nvSpPr>
        <p:spPr>
          <a:xfrm>
            <a:off x="6172200" y="2249486"/>
            <a:ext cx="4875211" cy="3541714"/>
          </a:xfrm>
          <a:prstGeom prst="rect">
            <a:avLst/>
          </a:prstGeo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Date Placeholder 4"/>
          <p:cNvSpPr>
            <a:spLocks noGrp="1"/>
          </p:cNvSpPr>
          <p:nvPr>
            <p:ph type="dt" sz="half" idx="10"/>
          </p:nvPr>
        </p:nvSpPr>
        <p:spPr/>
        <p:txBody>
          <a:bodyPr/>
          <a:lstStyle/>
          <a:p>
            <a:fld id="{14B278ED-1FE9-43E2-A797-CD305A6575CC}" type="datetime1">
              <a:rPr lang="en-US" smtClean="0"/>
              <a:t>9/14/2020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de-DE"/>
              <a:t>Mastertitelformat bearbeiten</a:t>
            </a:r>
            <a:endParaRPr lang="en-US" dirty="0"/>
          </a:p>
        </p:txBody>
      </p:sp>
      <p:sp>
        <p:nvSpPr>
          <p:cNvPr id="3" name="Text Placeholder 2"/>
          <p:cNvSpPr>
            <a:spLocks noGrp="1"/>
          </p:cNvSpPr>
          <p:nvPr>
            <p:ph type="body" idx="1"/>
          </p:nvPr>
        </p:nvSpPr>
        <p:spPr>
          <a:xfrm>
            <a:off x="1370019" y="2249486"/>
            <a:ext cx="4649783" cy="823912"/>
          </a:xfrm>
          <a:prstGeom prst="rect">
            <a:avLst/>
          </a:prstGeo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Content Placeholder 3"/>
          <p:cNvSpPr>
            <a:spLocks noGrp="1"/>
          </p:cNvSpPr>
          <p:nvPr>
            <p:ph sz="half" idx="2"/>
          </p:nvPr>
        </p:nvSpPr>
        <p:spPr>
          <a:xfrm>
            <a:off x="1141410" y="3073397"/>
            <a:ext cx="4878391" cy="2717801"/>
          </a:xfrm>
          <a:prstGeom prst="rect">
            <a:avLst/>
          </a:prstGeo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Text Placeholder 4"/>
          <p:cNvSpPr>
            <a:spLocks noGrp="1"/>
          </p:cNvSpPr>
          <p:nvPr>
            <p:ph type="body" sz="quarter" idx="3"/>
          </p:nvPr>
        </p:nvSpPr>
        <p:spPr>
          <a:xfrm>
            <a:off x="6400808" y="2249485"/>
            <a:ext cx="4646602" cy="823912"/>
          </a:xfrm>
          <a:prstGeom prst="rect">
            <a:avLst/>
          </a:prstGeo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Content Placeholder 5"/>
          <p:cNvSpPr>
            <a:spLocks noGrp="1"/>
          </p:cNvSpPr>
          <p:nvPr>
            <p:ph sz="quarter" idx="4"/>
          </p:nvPr>
        </p:nvSpPr>
        <p:spPr>
          <a:xfrm>
            <a:off x="6172200" y="3073397"/>
            <a:ext cx="4875210" cy="2717801"/>
          </a:xfrm>
          <a:prstGeom prst="rect">
            <a:avLst/>
          </a:prstGeo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7" name="Date Placeholder 6"/>
          <p:cNvSpPr>
            <a:spLocks noGrp="1"/>
          </p:cNvSpPr>
          <p:nvPr>
            <p:ph type="dt" sz="half" idx="10"/>
          </p:nvPr>
        </p:nvSpPr>
        <p:spPr/>
        <p:txBody>
          <a:bodyPr/>
          <a:lstStyle/>
          <a:p>
            <a:fld id="{20FCCCEE-5061-46F5-8656-161C18EEAF7B}" type="datetime1">
              <a:rPr lang="en-US" smtClean="0"/>
              <a:t>9/14/2020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Date Placeholder 2"/>
          <p:cNvSpPr>
            <a:spLocks noGrp="1"/>
          </p:cNvSpPr>
          <p:nvPr>
            <p:ph type="dt" sz="half" idx="10"/>
          </p:nvPr>
        </p:nvSpPr>
        <p:spPr/>
        <p:txBody>
          <a:bodyPr/>
          <a:lstStyle/>
          <a:p>
            <a:fld id="{3A35DCDA-8521-44EF-9F25-CE8F40CD79F1}" type="datetime1">
              <a:rPr lang="en-US" smtClean="0"/>
              <a:t>9/14/2020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3D56C2F-26C4-4694-9153-23FC824BB98F}" type="datetime1">
              <a:rPr lang="en-US" smtClean="0"/>
              <a:t>9/14/2020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de-DE"/>
              <a:t>Mastertitelformat bearbeiten</a:t>
            </a:r>
            <a:endParaRPr lang="en-US" dirty="0"/>
          </a:p>
        </p:txBody>
      </p:sp>
      <p:sp>
        <p:nvSpPr>
          <p:cNvPr id="3" name="Content Placeholder 2"/>
          <p:cNvSpPr>
            <a:spLocks noGrp="1"/>
          </p:cNvSpPr>
          <p:nvPr>
            <p:ph idx="1"/>
          </p:nvPr>
        </p:nvSpPr>
        <p:spPr>
          <a:xfrm>
            <a:off x="5156200" y="592666"/>
            <a:ext cx="5891209" cy="5198534"/>
          </a:xfrm>
          <a:prstGeom prst="rect">
            <a:avLst/>
          </a:prstGeom>
        </p:spPr>
        <p:txBody>
          <a:bodyPr anchor="ct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Text Placeholder 3"/>
          <p:cNvSpPr>
            <a:spLocks noGrp="1"/>
          </p:cNvSpPr>
          <p:nvPr>
            <p:ph type="body" sz="half" idx="2"/>
          </p:nvPr>
        </p:nvSpPr>
        <p:spPr>
          <a:xfrm>
            <a:off x="1146705" y="2249486"/>
            <a:ext cx="3856037" cy="3541714"/>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e Placeholder 4"/>
          <p:cNvSpPr>
            <a:spLocks noGrp="1"/>
          </p:cNvSpPr>
          <p:nvPr>
            <p:ph type="dt" sz="half" idx="10"/>
          </p:nvPr>
        </p:nvSpPr>
        <p:spPr/>
        <p:txBody>
          <a:bodyPr/>
          <a:lstStyle/>
          <a:p>
            <a:fld id="{5E1F3977-4B8C-4054-A243-F2901B4CF184}" type="datetime1">
              <a:rPr lang="en-US" smtClean="0"/>
              <a:t>9/14/2020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de-DE"/>
              <a:t>Mastertitelformat bearbeiten</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a:t>Bild durch Klicken auf Symbol hinzufügen</a:t>
            </a:r>
            <a:endParaRPr lang="en-US" dirty="0"/>
          </a:p>
        </p:txBody>
      </p:sp>
      <p:sp>
        <p:nvSpPr>
          <p:cNvPr id="4" name="Text Placeholder 3"/>
          <p:cNvSpPr>
            <a:spLocks noGrp="1"/>
          </p:cNvSpPr>
          <p:nvPr>
            <p:ph type="body" sz="half" idx="2"/>
          </p:nvPr>
        </p:nvSpPr>
        <p:spPr>
          <a:xfrm>
            <a:off x="1141410" y="2249486"/>
            <a:ext cx="5934511" cy="3541714"/>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e Placeholder 4"/>
          <p:cNvSpPr>
            <a:spLocks noGrp="1"/>
          </p:cNvSpPr>
          <p:nvPr>
            <p:ph type="dt" sz="half" idx="10"/>
          </p:nvPr>
        </p:nvSpPr>
        <p:spPr/>
        <p:txBody>
          <a:bodyPr/>
          <a:lstStyle/>
          <a:p>
            <a:fld id="{19B0BC95-4003-40C2-A779-AFFF480352F0}" type="datetime1">
              <a:rPr lang="en-US" smtClean="0"/>
              <a:t>9/14/2020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8" name="Group 7"/>
          <p:cNvGrpSpPr/>
          <p:nvPr/>
        </p:nvGrpSpPr>
        <p:grpSpPr>
          <a:xfrm>
            <a:off x="-14288" y="0"/>
            <a:ext cx="12053888" cy="6858001"/>
            <a:chOff x="-14288" y="0"/>
            <a:chExt cx="12053888" cy="6858001"/>
          </a:xfrm>
          <a:gradFill flip="none" rotWithShape="1">
            <a:gsLst>
              <a:gs pos="0">
                <a:schemeClr val="tx2"/>
              </a:gs>
              <a:gs pos="100000">
                <a:schemeClr val="tx2">
                  <a:lumMod val="50000"/>
                </a:schemeClr>
              </a:gs>
            </a:gsLst>
            <a:lin ang="5400000" scaled="0"/>
            <a:tileRect/>
          </a:gradFill>
        </p:grpSpPr>
        <p:grpSp>
          <p:nvGrpSpPr>
            <p:cNvPr id="9" name="Group 8"/>
            <p:cNvGrpSpPr/>
            <p:nvPr/>
          </p:nvGrpSpPr>
          <p:grpSpPr>
            <a:xfrm>
              <a:off x="-14288" y="0"/>
              <a:ext cx="1220788" cy="6858001"/>
              <a:chOff x="-14288" y="0"/>
              <a:chExt cx="1220788" cy="6858001"/>
            </a:xfrm>
            <a:grp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p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930883"/>
          </a:xfrm>
          <a:prstGeom prst="rect">
            <a:avLst/>
          </a:prstGeom>
        </p:spPr>
        <p:txBody>
          <a:bodyPr vert="horz" lIns="91440" tIns="45720" rIns="91440" bIns="45720" rtlCol="0" anchor="ctr">
            <a:normAutofit/>
          </a:bodyPr>
          <a:lstStyle/>
          <a:p>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925CBA8A-898A-4183-9F4A-E4DB0D2E903C}" type="datetime1">
              <a:rPr lang="en-US" smtClean="0"/>
              <a:t>9/14/2020</a:t>
            </a:fld>
            <a:endParaRPr lang="en-US" dirty="0"/>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‹Nr.›</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p:txStyles>
    <p:titleStyle>
      <a:lvl1pPr algn="ctr" defTabSz="914400" rtl="0" eaLnBrk="1" latinLnBrk="0" hangingPunct="1">
        <a:lnSpc>
          <a:spcPct val="90000"/>
        </a:lnSpc>
        <a:spcBef>
          <a:spcPct val="0"/>
        </a:spcBef>
        <a:buNone/>
        <a:defRPr sz="2400" kern="1200" cap="all" baseline="0">
          <a:solidFill>
            <a:schemeClr val="tx1"/>
          </a:solidFill>
          <a:latin typeface="Calibri" panose="020F0502020204030204" pitchFamily="34" charset="0"/>
          <a:ea typeface="+mj-ea"/>
          <a:cs typeface="Calibri" panose="020F0502020204030204" pitchFamily="34" charset="0"/>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onedrive.live.com/view.aspx?resid=4B1AEB20585C75F5!2911&amp;ithint=file%2cpptx&amp;authkey=!AAhdrTm2-5BwYqY" TargetMode="External"/><Relationship Id="rId2" Type="http://schemas.openxmlformats.org/officeDocument/2006/relationships/hyperlink" Target="https://sway.office.com/x4HkMNoETz44kj5R?ref=Link"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jp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jpg"/><Relationship Id="rId17" Type="http://schemas.openxmlformats.org/officeDocument/2006/relationships/image" Target="../media/image18.png"/><Relationship Id="rId2" Type="http://schemas.openxmlformats.org/officeDocument/2006/relationships/image" Target="../media/image3.png"/><Relationship Id="rId16"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jpg"/><Relationship Id="rId15" Type="http://schemas.openxmlformats.org/officeDocument/2006/relationships/image" Target="../media/image1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 Id="rId1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20.svg"/><Relationship Id="rId7" Type="http://schemas.openxmlformats.org/officeDocument/2006/relationships/image" Target="../media/image24.svg"/><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2.svg"/><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3" Type="http://schemas.openxmlformats.org/officeDocument/2006/relationships/hyperlink" Target="https://www.bibb.de/tools/berufesuche/index.php/regulation/industriekaufmann_2002.pdf" TargetMode="External"/><Relationship Id="rId2" Type="http://schemas.openxmlformats.org/officeDocument/2006/relationships/hyperlink" Target="https://www.kmk.org/fileadmin/pdf/Bildung/BeruflicheBildung/rlp/industriekfm.pdf"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D93D188-2092-4829-892C-DC8B5E421BFE}"/>
              </a:ext>
            </a:extLst>
          </p:cNvPr>
          <p:cNvSpPr>
            <a:spLocks noGrp="1"/>
          </p:cNvSpPr>
          <p:nvPr>
            <p:ph type="title"/>
          </p:nvPr>
        </p:nvSpPr>
        <p:spPr/>
        <p:txBody>
          <a:bodyPr/>
          <a:lstStyle/>
          <a:p>
            <a:r>
              <a:rPr lang="de-DE" dirty="0">
                <a:solidFill>
                  <a:srgbClr val="FFC000"/>
                </a:solidFill>
              </a:rPr>
              <a:t>Theory </a:t>
            </a:r>
            <a:r>
              <a:rPr lang="de-DE" dirty="0" err="1">
                <a:solidFill>
                  <a:srgbClr val="FFC000"/>
                </a:solidFill>
              </a:rPr>
              <a:t>meets</a:t>
            </a:r>
            <a:r>
              <a:rPr lang="de-DE" dirty="0">
                <a:solidFill>
                  <a:srgbClr val="FFC000"/>
                </a:solidFill>
              </a:rPr>
              <a:t> </a:t>
            </a:r>
            <a:r>
              <a:rPr lang="de-DE" dirty="0" err="1">
                <a:solidFill>
                  <a:srgbClr val="FFC000"/>
                </a:solidFill>
              </a:rPr>
              <a:t>practice</a:t>
            </a:r>
            <a:r>
              <a:rPr lang="de-DE" dirty="0">
                <a:solidFill>
                  <a:srgbClr val="FFC000"/>
                </a:solidFill>
              </a:rPr>
              <a:t> ii</a:t>
            </a:r>
          </a:p>
        </p:txBody>
      </p:sp>
      <p:sp>
        <p:nvSpPr>
          <p:cNvPr id="3" name="Inhaltsplatzhalter 2">
            <a:extLst>
              <a:ext uri="{FF2B5EF4-FFF2-40B4-BE49-F238E27FC236}">
                <a16:creationId xmlns:a16="http://schemas.microsoft.com/office/drawing/2014/main" id="{4816B1F6-896F-4FF0-9FB3-E00B3ADA17C6}"/>
              </a:ext>
            </a:extLst>
          </p:cNvPr>
          <p:cNvSpPr>
            <a:spLocks noGrp="1"/>
          </p:cNvSpPr>
          <p:nvPr>
            <p:ph idx="1"/>
          </p:nvPr>
        </p:nvSpPr>
        <p:spPr>
          <a:xfrm>
            <a:off x="1141413" y="1590575"/>
            <a:ext cx="9905998" cy="3405797"/>
          </a:xfrm>
        </p:spPr>
        <p:txBody>
          <a:bodyPr/>
          <a:lstStyle/>
          <a:p>
            <a:pPr marL="0" indent="0" algn="ctr">
              <a:buNone/>
            </a:pPr>
            <a:r>
              <a:rPr lang="de-DE" sz="4400" dirty="0"/>
              <a:t>Digitale Selbstlerneinheit – </a:t>
            </a:r>
          </a:p>
          <a:p>
            <a:pPr marL="0" indent="0" algn="ctr">
              <a:buNone/>
            </a:pPr>
            <a:r>
              <a:rPr lang="de-DE" sz="4400" dirty="0"/>
              <a:t>Allgemeine Geschäftsbedingungen </a:t>
            </a:r>
          </a:p>
          <a:p>
            <a:pPr marL="0" indent="0" algn="ctr">
              <a:buNone/>
            </a:pPr>
            <a:r>
              <a:rPr lang="de-DE" sz="4400" dirty="0"/>
              <a:t>(beim Kaufvertragsabschluss)</a:t>
            </a:r>
          </a:p>
        </p:txBody>
      </p:sp>
      <p:sp>
        <p:nvSpPr>
          <p:cNvPr id="4" name="Inhaltsplatzhalter 2">
            <a:extLst>
              <a:ext uri="{FF2B5EF4-FFF2-40B4-BE49-F238E27FC236}">
                <a16:creationId xmlns:a16="http://schemas.microsoft.com/office/drawing/2014/main" id="{4816B1F6-896F-4FF0-9FB3-E00B3ADA17C6}"/>
              </a:ext>
            </a:extLst>
          </p:cNvPr>
          <p:cNvSpPr txBox="1">
            <a:spLocks/>
          </p:cNvSpPr>
          <p:nvPr/>
        </p:nvSpPr>
        <p:spPr>
          <a:xfrm>
            <a:off x="1141413" y="4511039"/>
            <a:ext cx="9905998" cy="888275"/>
          </a:xfrm>
          <a:prstGeom prst="rect">
            <a:avLst/>
          </a:prstGeom>
        </p:spPr>
        <p:txBody>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r>
              <a:rPr lang="de-DE" sz="1400" u="sng" dirty="0">
                <a:hlinkClick r:id="rId2"/>
              </a:rPr>
              <a:t>https://sway.office.com/x4HkMNoETz44kj5R?ref=Link</a:t>
            </a:r>
            <a:r>
              <a:rPr lang="de-DE" sz="1400" dirty="0"/>
              <a:t>   (Link zur Selbstlerneinheit eines Studierenden: erstellt mit Microsoft </a:t>
            </a:r>
            <a:r>
              <a:rPr lang="de-DE" sz="1400" dirty="0" err="1"/>
              <a:t>sway</a:t>
            </a:r>
            <a:r>
              <a:rPr lang="de-DE" sz="1400" dirty="0"/>
              <a:t>)</a:t>
            </a:r>
            <a:r>
              <a:rPr lang="de-DE" sz="1400" dirty="0" smtClean="0"/>
              <a:t>​</a:t>
            </a:r>
            <a:endParaRPr lang="de-DE" sz="1400" dirty="0"/>
          </a:p>
          <a:p>
            <a:r>
              <a:rPr lang="de-DE" sz="1400" u="sng" dirty="0">
                <a:hlinkClick r:id="rId3"/>
              </a:rPr>
              <a:t>https://onedrive.live.com/view.aspx?resid=4B1AEB20585C75F5!2911&amp;ithint=file%2cpptx&amp;authkey=!AAhdrTm2-5BwYqY</a:t>
            </a:r>
            <a:endParaRPr lang="de-DE" sz="1400" dirty="0"/>
          </a:p>
        </p:txBody>
      </p:sp>
    </p:spTree>
    <p:extLst>
      <p:ext uri="{BB962C8B-B14F-4D97-AF65-F5344CB8AC3E}">
        <p14:creationId xmlns:p14="http://schemas.microsoft.com/office/powerpoint/2010/main" val="40973874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elle 7">
            <a:extLst>
              <a:ext uri="{FF2B5EF4-FFF2-40B4-BE49-F238E27FC236}">
                <a16:creationId xmlns:a16="http://schemas.microsoft.com/office/drawing/2014/main" id="{B54C86CC-AC1D-4481-BE5E-24309F5F7610}"/>
              </a:ext>
            </a:extLst>
          </p:cNvPr>
          <p:cNvGraphicFramePr>
            <a:graphicFrameLocks noGrp="1"/>
          </p:cNvGraphicFramePr>
          <p:nvPr>
            <p:extLst>
              <p:ext uri="{D42A27DB-BD31-4B8C-83A1-F6EECF244321}">
                <p14:modId xmlns:p14="http://schemas.microsoft.com/office/powerpoint/2010/main" val="555147999"/>
              </p:ext>
            </p:extLst>
          </p:nvPr>
        </p:nvGraphicFramePr>
        <p:xfrm>
          <a:off x="2355273" y="1958834"/>
          <a:ext cx="8090078" cy="2580628"/>
        </p:xfrm>
        <a:graphic>
          <a:graphicData uri="http://schemas.openxmlformats.org/drawingml/2006/table">
            <a:tbl>
              <a:tblPr firstRow="1" bandRow="1">
                <a:tableStyleId>{5C22544A-7EE6-4342-B048-85BDC9FD1C3A}</a:tableStyleId>
              </a:tblPr>
              <a:tblGrid>
                <a:gridCol w="943475">
                  <a:extLst>
                    <a:ext uri="{9D8B030D-6E8A-4147-A177-3AD203B41FA5}">
                      <a16:colId xmlns:a16="http://schemas.microsoft.com/office/drawing/2014/main" val="4274394490"/>
                    </a:ext>
                  </a:extLst>
                </a:gridCol>
                <a:gridCol w="7146603">
                  <a:extLst>
                    <a:ext uri="{9D8B030D-6E8A-4147-A177-3AD203B41FA5}">
                      <a16:colId xmlns:a16="http://schemas.microsoft.com/office/drawing/2014/main" val="3208747153"/>
                    </a:ext>
                  </a:extLst>
                </a:gridCol>
              </a:tblGrid>
              <a:tr h="645157">
                <a:tc>
                  <a:txBody>
                    <a:bodyPr/>
                    <a:lstStyle/>
                    <a:p>
                      <a:r>
                        <a:rPr lang="de-DE" b="1" dirty="0">
                          <a:solidFill>
                            <a:schemeClr val="tx1"/>
                          </a:solidFill>
                          <a:latin typeface="Calibri" panose="020F0502020204030204" pitchFamily="34" charset="0"/>
                          <a:cs typeface="Calibri" panose="020F0502020204030204" pitchFamily="34" charset="0"/>
                        </a:rPr>
                        <a:t>I.)</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lang="de-DE" b="1" dirty="0">
                          <a:solidFill>
                            <a:schemeClr val="tx1"/>
                          </a:solidFill>
                          <a:latin typeface="Calibri" panose="020F0502020204030204" pitchFamily="34" charset="0"/>
                          <a:cs typeface="Calibri" panose="020F0502020204030204" pitchFamily="34" charset="0"/>
                        </a:rPr>
                        <a:t>Theoretische Vorüberlegungen</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01165177"/>
                  </a:ext>
                </a:extLst>
              </a:tr>
              <a:tr h="645157">
                <a:tc>
                  <a:txBody>
                    <a:bodyPr/>
                    <a:lstStyle/>
                    <a:p>
                      <a:r>
                        <a:rPr lang="de-DE" b="1" dirty="0">
                          <a:solidFill>
                            <a:schemeClr val="tx1"/>
                          </a:solidFill>
                          <a:latin typeface="Calibri" panose="020F0502020204030204" pitchFamily="34" charset="0"/>
                          <a:cs typeface="Calibri" panose="020F0502020204030204" pitchFamily="34" charset="0"/>
                        </a:rPr>
                        <a:t>II.)</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r>
                        <a:rPr lang="de-DE" b="1" dirty="0">
                          <a:solidFill>
                            <a:schemeClr val="tx1"/>
                          </a:solidFill>
                          <a:latin typeface="Calibri" panose="020F0502020204030204" pitchFamily="34" charset="0"/>
                          <a:cs typeface="Calibri" panose="020F0502020204030204" pitchFamily="34" charset="0"/>
                        </a:rPr>
                        <a:t>Planung </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184918132"/>
                  </a:ext>
                </a:extLst>
              </a:tr>
              <a:tr h="645157">
                <a:tc>
                  <a:txBody>
                    <a:bodyPr/>
                    <a:lstStyle/>
                    <a:p>
                      <a:r>
                        <a:rPr lang="de-DE" b="1" dirty="0">
                          <a:solidFill>
                            <a:schemeClr val="tx1"/>
                          </a:solidFill>
                          <a:latin typeface="Calibri" panose="020F0502020204030204" pitchFamily="34" charset="0"/>
                          <a:cs typeface="Calibri" panose="020F0502020204030204" pitchFamily="34" charset="0"/>
                        </a:rPr>
                        <a:t>III.)</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de-DE" b="1" dirty="0">
                          <a:solidFill>
                            <a:schemeClr val="tx1"/>
                          </a:solidFill>
                          <a:latin typeface="Calibri" panose="020F0502020204030204" pitchFamily="34" charset="0"/>
                          <a:cs typeface="Calibri" panose="020F0502020204030204" pitchFamily="34" charset="0"/>
                        </a:rPr>
                        <a:t>Umsetzung und Reflexion</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08866162"/>
                  </a:ext>
                </a:extLst>
              </a:tr>
              <a:tr h="645157">
                <a:tc>
                  <a:txBody>
                    <a:bodyPr/>
                    <a:lstStyle/>
                    <a:p>
                      <a:r>
                        <a:rPr lang="de-DE" b="1" dirty="0">
                          <a:solidFill>
                            <a:schemeClr val="tx1"/>
                          </a:solidFill>
                          <a:latin typeface="Calibri" panose="020F0502020204030204" pitchFamily="34" charset="0"/>
                          <a:cs typeface="Calibri" panose="020F0502020204030204" pitchFamily="34" charset="0"/>
                        </a:rPr>
                        <a:t>IV.)</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de-DE" b="1" dirty="0">
                          <a:solidFill>
                            <a:schemeClr val="tx1"/>
                          </a:solidFill>
                          <a:latin typeface="Calibri" panose="020F0502020204030204" pitchFamily="34" charset="0"/>
                          <a:cs typeface="Calibri" panose="020F0502020204030204" pitchFamily="34" charset="0"/>
                        </a:rPr>
                        <a:t>Lernergebnisse und Diskussion</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276577079"/>
                  </a:ext>
                </a:extLst>
              </a:tr>
            </a:tbl>
          </a:graphicData>
        </a:graphic>
      </p:graphicFrame>
      <p:sp>
        <p:nvSpPr>
          <p:cNvPr id="2" name="Titel 1">
            <a:extLst>
              <a:ext uri="{FF2B5EF4-FFF2-40B4-BE49-F238E27FC236}">
                <a16:creationId xmlns:a16="http://schemas.microsoft.com/office/drawing/2014/main" id="{933CDA40-F367-4877-B136-46D78679A177}"/>
              </a:ext>
            </a:extLst>
          </p:cNvPr>
          <p:cNvSpPr>
            <a:spLocks noGrp="1"/>
          </p:cNvSpPr>
          <p:nvPr>
            <p:ph type="title"/>
          </p:nvPr>
        </p:nvSpPr>
        <p:spPr/>
        <p:txBody>
          <a:bodyPr/>
          <a:lstStyle/>
          <a:p>
            <a:r>
              <a:rPr lang="de-DE" dirty="0">
                <a:solidFill>
                  <a:srgbClr val="FFC000"/>
                </a:solidFill>
              </a:rPr>
              <a:t>Agenda</a:t>
            </a:r>
          </a:p>
        </p:txBody>
      </p:sp>
      <p:sp>
        <p:nvSpPr>
          <p:cNvPr id="5" name="Datumsplatzhalter 4">
            <a:extLst>
              <a:ext uri="{FF2B5EF4-FFF2-40B4-BE49-F238E27FC236}">
                <a16:creationId xmlns:a16="http://schemas.microsoft.com/office/drawing/2014/main" id="{52A8615D-CF75-458D-9C83-21FEB8B0B2C5}"/>
              </a:ext>
            </a:extLst>
          </p:cNvPr>
          <p:cNvSpPr>
            <a:spLocks noGrp="1"/>
          </p:cNvSpPr>
          <p:nvPr>
            <p:ph type="dt" sz="half" idx="10"/>
          </p:nvPr>
        </p:nvSpPr>
        <p:spPr>
          <a:xfrm>
            <a:off x="10140815" y="5883276"/>
            <a:ext cx="906596" cy="365125"/>
          </a:xfrm>
        </p:spPr>
        <p:txBody>
          <a:bodyPr/>
          <a:lstStyle/>
          <a:p>
            <a:fld id="{BEDA26AF-DED8-4D6E-B787-2D286BFADBE7}" type="datetime1">
              <a:rPr lang="en-US" smtClean="0">
                <a:latin typeface="Calibri" panose="020F0502020204030204" pitchFamily="34" charset="0"/>
                <a:cs typeface="Calibri" panose="020F0502020204030204" pitchFamily="34" charset="0"/>
              </a:rPr>
              <a:t>9/14/2020</a:t>
            </a:fld>
            <a:endParaRPr lang="en-US" dirty="0">
              <a:latin typeface="Calibri" panose="020F0502020204030204" pitchFamily="34" charset="0"/>
              <a:cs typeface="Calibri" panose="020F0502020204030204" pitchFamily="34" charset="0"/>
            </a:endParaRPr>
          </a:p>
        </p:txBody>
      </p:sp>
      <p:sp>
        <p:nvSpPr>
          <p:cNvPr id="6" name="Datumsplatzhalter 4">
            <a:extLst>
              <a:ext uri="{FF2B5EF4-FFF2-40B4-BE49-F238E27FC236}">
                <a16:creationId xmlns:a16="http://schemas.microsoft.com/office/drawing/2014/main" id="{6B31ED91-B134-47EB-93F4-C3364C0F1653}"/>
              </a:ext>
            </a:extLst>
          </p:cNvPr>
          <p:cNvSpPr txBox="1">
            <a:spLocks/>
          </p:cNvSpPr>
          <p:nvPr/>
        </p:nvSpPr>
        <p:spPr>
          <a:xfrm>
            <a:off x="1141413" y="5883276"/>
            <a:ext cx="1815394" cy="365125"/>
          </a:xfrm>
          <a:prstGeom prst="rect">
            <a:avLst/>
          </a:prstGeom>
        </p:spPr>
        <p:txBody>
          <a:bodyPr vert="horz" lIns="91440" tIns="45720" rIns="91440" bIns="45720" rtlCol="0" anchor="ctr"/>
          <a:lstStyle>
            <a:defPPr>
              <a:defRPr lang="en-US"/>
            </a:defPPr>
            <a:lvl1pPr marL="0" algn="r" defTabSz="457200" rtl="0" eaLnBrk="1" latinLnBrk="0" hangingPunct="1">
              <a:defRPr sz="105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t>Theory meets Practice II</a:t>
            </a:r>
          </a:p>
        </p:txBody>
      </p:sp>
      <p:sp>
        <p:nvSpPr>
          <p:cNvPr id="7" name="Datumsplatzhalter 4">
            <a:extLst>
              <a:ext uri="{FF2B5EF4-FFF2-40B4-BE49-F238E27FC236}">
                <a16:creationId xmlns:a16="http://schemas.microsoft.com/office/drawing/2014/main" id="{E6454E97-9DC3-4144-9CCC-22579499E72A}"/>
              </a:ext>
            </a:extLst>
          </p:cNvPr>
          <p:cNvSpPr txBox="1">
            <a:spLocks/>
          </p:cNvSpPr>
          <p:nvPr/>
        </p:nvSpPr>
        <p:spPr>
          <a:xfrm>
            <a:off x="5178163" y="5883276"/>
            <a:ext cx="1832497" cy="365125"/>
          </a:xfrm>
          <a:prstGeom prst="rect">
            <a:avLst/>
          </a:prstGeom>
        </p:spPr>
        <p:txBody>
          <a:bodyPr vert="horz" lIns="91440" tIns="45720" rIns="91440" bIns="45720" rtlCol="0" anchor="ctr"/>
          <a:lstStyle>
            <a:defPPr>
              <a:defRPr lang="en-US"/>
            </a:defPPr>
            <a:lvl1pPr marL="0" algn="r" defTabSz="457200" rtl="0" eaLnBrk="1" latinLnBrk="0" hangingPunct="1">
              <a:defRPr sz="105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dirty="0"/>
              <a:t>Sebastian Graßl</a:t>
            </a:r>
          </a:p>
        </p:txBody>
      </p:sp>
      <p:sp>
        <p:nvSpPr>
          <p:cNvPr id="3" name="Flussdiagramm: Verbinder 2">
            <a:extLst>
              <a:ext uri="{FF2B5EF4-FFF2-40B4-BE49-F238E27FC236}">
                <a16:creationId xmlns:a16="http://schemas.microsoft.com/office/drawing/2014/main" id="{55AE7333-8619-4D6A-9F83-6677C9B9CFBE}"/>
              </a:ext>
            </a:extLst>
          </p:cNvPr>
          <p:cNvSpPr/>
          <p:nvPr/>
        </p:nvSpPr>
        <p:spPr>
          <a:xfrm>
            <a:off x="11632276" y="2175540"/>
            <a:ext cx="166256" cy="144536"/>
          </a:xfrm>
          <a:prstGeom prst="flowChartConnector">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Flussdiagramm: Verbinder 8">
            <a:extLst>
              <a:ext uri="{FF2B5EF4-FFF2-40B4-BE49-F238E27FC236}">
                <a16:creationId xmlns:a16="http://schemas.microsoft.com/office/drawing/2014/main" id="{3DFD722A-FC86-40E8-966C-30E25E85A8FE}"/>
              </a:ext>
            </a:extLst>
          </p:cNvPr>
          <p:cNvSpPr/>
          <p:nvPr/>
        </p:nvSpPr>
        <p:spPr>
          <a:xfrm>
            <a:off x="11632276" y="2898747"/>
            <a:ext cx="166256" cy="144536"/>
          </a:xfrm>
          <a:prstGeom prst="flowChartConnector">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Flussdiagramm: Verbinder 9">
            <a:extLst>
              <a:ext uri="{FF2B5EF4-FFF2-40B4-BE49-F238E27FC236}">
                <a16:creationId xmlns:a16="http://schemas.microsoft.com/office/drawing/2014/main" id="{8C297114-753C-482A-A52B-75EB3B1FB448}"/>
              </a:ext>
            </a:extLst>
          </p:cNvPr>
          <p:cNvSpPr/>
          <p:nvPr/>
        </p:nvSpPr>
        <p:spPr>
          <a:xfrm>
            <a:off x="11643359" y="3621954"/>
            <a:ext cx="166256" cy="144536"/>
          </a:xfrm>
          <a:prstGeom prst="flowChartConnector">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Flussdiagramm: Verbinder 10">
            <a:extLst>
              <a:ext uri="{FF2B5EF4-FFF2-40B4-BE49-F238E27FC236}">
                <a16:creationId xmlns:a16="http://schemas.microsoft.com/office/drawing/2014/main" id="{1690CCB3-3A09-4006-8DB9-3832AB72ED2F}"/>
              </a:ext>
            </a:extLst>
          </p:cNvPr>
          <p:cNvSpPr/>
          <p:nvPr/>
        </p:nvSpPr>
        <p:spPr>
          <a:xfrm>
            <a:off x="11648900" y="4345161"/>
            <a:ext cx="166256" cy="144536"/>
          </a:xfrm>
          <a:prstGeom prst="flowChartConnector">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3120240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33CDA40-F367-4877-B136-46D78679A177}"/>
              </a:ext>
            </a:extLst>
          </p:cNvPr>
          <p:cNvSpPr>
            <a:spLocks noGrp="1"/>
          </p:cNvSpPr>
          <p:nvPr>
            <p:ph type="title"/>
          </p:nvPr>
        </p:nvSpPr>
        <p:spPr>
          <a:xfrm>
            <a:off x="1141413" y="618518"/>
            <a:ext cx="9905998" cy="930883"/>
          </a:xfrm>
        </p:spPr>
        <p:txBody>
          <a:bodyPr/>
          <a:lstStyle/>
          <a:p>
            <a:r>
              <a:rPr lang="de-DE" dirty="0">
                <a:solidFill>
                  <a:srgbClr val="FFC000"/>
                </a:solidFill>
              </a:rPr>
              <a:t>Theoretische Vorüberlegungen</a:t>
            </a:r>
          </a:p>
        </p:txBody>
      </p:sp>
      <p:sp>
        <p:nvSpPr>
          <p:cNvPr id="5" name="Datumsplatzhalter 4">
            <a:extLst>
              <a:ext uri="{FF2B5EF4-FFF2-40B4-BE49-F238E27FC236}">
                <a16:creationId xmlns:a16="http://schemas.microsoft.com/office/drawing/2014/main" id="{52A8615D-CF75-458D-9C83-21FEB8B0B2C5}"/>
              </a:ext>
            </a:extLst>
          </p:cNvPr>
          <p:cNvSpPr>
            <a:spLocks noGrp="1"/>
          </p:cNvSpPr>
          <p:nvPr>
            <p:ph type="dt" sz="half" idx="10"/>
          </p:nvPr>
        </p:nvSpPr>
        <p:spPr>
          <a:xfrm>
            <a:off x="10140815" y="5883276"/>
            <a:ext cx="906596" cy="365125"/>
          </a:xfrm>
        </p:spPr>
        <p:txBody>
          <a:bodyPr/>
          <a:lstStyle/>
          <a:p>
            <a:fld id="{BEDA26AF-DED8-4D6E-B787-2D286BFADBE7}" type="datetime1">
              <a:rPr lang="en-US" smtClean="0">
                <a:latin typeface="Calibri" panose="020F0502020204030204" pitchFamily="34" charset="0"/>
                <a:cs typeface="Calibri" panose="020F0502020204030204" pitchFamily="34" charset="0"/>
              </a:rPr>
              <a:t>9/14/2020</a:t>
            </a:fld>
            <a:endParaRPr lang="en-US" dirty="0">
              <a:latin typeface="Calibri" panose="020F0502020204030204" pitchFamily="34" charset="0"/>
              <a:cs typeface="Calibri" panose="020F0502020204030204" pitchFamily="34" charset="0"/>
            </a:endParaRPr>
          </a:p>
        </p:txBody>
      </p:sp>
      <p:sp>
        <p:nvSpPr>
          <p:cNvPr id="6" name="Datumsplatzhalter 4">
            <a:extLst>
              <a:ext uri="{FF2B5EF4-FFF2-40B4-BE49-F238E27FC236}">
                <a16:creationId xmlns:a16="http://schemas.microsoft.com/office/drawing/2014/main" id="{6B31ED91-B134-47EB-93F4-C3364C0F1653}"/>
              </a:ext>
            </a:extLst>
          </p:cNvPr>
          <p:cNvSpPr txBox="1">
            <a:spLocks/>
          </p:cNvSpPr>
          <p:nvPr/>
        </p:nvSpPr>
        <p:spPr>
          <a:xfrm>
            <a:off x="1141413" y="5883276"/>
            <a:ext cx="1815394" cy="365125"/>
          </a:xfrm>
          <a:prstGeom prst="rect">
            <a:avLst/>
          </a:prstGeom>
        </p:spPr>
        <p:txBody>
          <a:bodyPr vert="horz" lIns="91440" tIns="45720" rIns="91440" bIns="45720" rtlCol="0" anchor="ctr"/>
          <a:lstStyle>
            <a:defPPr>
              <a:defRPr lang="en-US"/>
            </a:defPPr>
            <a:lvl1pPr marL="0" algn="r" defTabSz="457200" rtl="0" eaLnBrk="1" latinLnBrk="0" hangingPunct="1">
              <a:defRPr sz="105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t>Theory meets Practice II</a:t>
            </a:r>
          </a:p>
        </p:txBody>
      </p:sp>
      <p:sp>
        <p:nvSpPr>
          <p:cNvPr id="7" name="Datumsplatzhalter 4">
            <a:extLst>
              <a:ext uri="{FF2B5EF4-FFF2-40B4-BE49-F238E27FC236}">
                <a16:creationId xmlns:a16="http://schemas.microsoft.com/office/drawing/2014/main" id="{E6454E97-9DC3-4144-9CCC-22579499E72A}"/>
              </a:ext>
            </a:extLst>
          </p:cNvPr>
          <p:cNvSpPr txBox="1">
            <a:spLocks/>
          </p:cNvSpPr>
          <p:nvPr/>
        </p:nvSpPr>
        <p:spPr>
          <a:xfrm>
            <a:off x="5178163" y="5883276"/>
            <a:ext cx="1832497" cy="365125"/>
          </a:xfrm>
          <a:prstGeom prst="rect">
            <a:avLst/>
          </a:prstGeom>
        </p:spPr>
        <p:txBody>
          <a:bodyPr vert="horz" lIns="91440" tIns="45720" rIns="91440" bIns="45720" rtlCol="0" anchor="ctr"/>
          <a:lstStyle>
            <a:defPPr>
              <a:defRPr lang="en-US"/>
            </a:defPPr>
            <a:lvl1pPr marL="0" algn="r" defTabSz="457200" rtl="0" eaLnBrk="1" latinLnBrk="0" hangingPunct="1">
              <a:defRPr sz="105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dirty="0"/>
              <a:t>Sebastian Graßl</a:t>
            </a:r>
          </a:p>
        </p:txBody>
      </p:sp>
      <p:grpSp>
        <p:nvGrpSpPr>
          <p:cNvPr id="25" name="Gruppieren 24">
            <a:extLst>
              <a:ext uri="{FF2B5EF4-FFF2-40B4-BE49-F238E27FC236}">
                <a16:creationId xmlns:a16="http://schemas.microsoft.com/office/drawing/2014/main" id="{573DF532-6A63-45E3-9E91-9C118A788829}"/>
              </a:ext>
            </a:extLst>
          </p:cNvPr>
          <p:cNvGrpSpPr/>
          <p:nvPr/>
        </p:nvGrpSpPr>
        <p:grpSpPr>
          <a:xfrm>
            <a:off x="4143966" y="2187647"/>
            <a:ext cx="3867461" cy="2095288"/>
            <a:chOff x="4160680" y="2403447"/>
            <a:chExt cx="3867461" cy="2095288"/>
          </a:xfrm>
        </p:grpSpPr>
        <p:grpSp>
          <p:nvGrpSpPr>
            <p:cNvPr id="10" name="Gruppieren 9">
              <a:extLst>
                <a:ext uri="{FF2B5EF4-FFF2-40B4-BE49-F238E27FC236}">
                  <a16:creationId xmlns:a16="http://schemas.microsoft.com/office/drawing/2014/main" id="{BE3361C4-079A-4BFA-9246-7416DBF121F5}"/>
                </a:ext>
              </a:extLst>
            </p:cNvPr>
            <p:cNvGrpSpPr/>
            <p:nvPr/>
          </p:nvGrpSpPr>
          <p:grpSpPr>
            <a:xfrm>
              <a:off x="4160680" y="2403447"/>
              <a:ext cx="3867461" cy="1776339"/>
              <a:chOff x="4219388" y="2205318"/>
              <a:chExt cx="3867461" cy="1776339"/>
            </a:xfrm>
          </p:grpSpPr>
          <p:sp>
            <p:nvSpPr>
              <p:cNvPr id="3" name="Textfeld 2">
                <a:extLst>
                  <a:ext uri="{FF2B5EF4-FFF2-40B4-BE49-F238E27FC236}">
                    <a16:creationId xmlns:a16="http://schemas.microsoft.com/office/drawing/2014/main" id="{004EAC7E-3C40-4552-8946-4676BA7038B8}"/>
                  </a:ext>
                </a:extLst>
              </p:cNvPr>
              <p:cNvSpPr txBox="1"/>
              <p:nvPr/>
            </p:nvSpPr>
            <p:spPr>
              <a:xfrm>
                <a:off x="4300451" y="3673880"/>
                <a:ext cx="1191491" cy="307777"/>
              </a:xfrm>
              <a:prstGeom prst="rect">
                <a:avLst/>
              </a:prstGeom>
              <a:noFill/>
            </p:spPr>
            <p:txBody>
              <a:bodyPr wrap="square" rtlCol="0">
                <a:spAutoFit/>
              </a:bodyPr>
              <a:lstStyle/>
              <a:p>
                <a:r>
                  <a:rPr lang="de-DE" sz="1400" dirty="0">
                    <a:latin typeface="Calibri" panose="020F0502020204030204" pitchFamily="34" charset="0"/>
                    <a:cs typeface="Calibri" panose="020F0502020204030204" pitchFamily="34" charset="0"/>
                  </a:rPr>
                  <a:t>Assessment</a:t>
                </a:r>
              </a:p>
            </p:txBody>
          </p:sp>
          <p:sp>
            <p:nvSpPr>
              <p:cNvPr id="20" name="Textfeld 19">
                <a:extLst>
                  <a:ext uri="{FF2B5EF4-FFF2-40B4-BE49-F238E27FC236}">
                    <a16:creationId xmlns:a16="http://schemas.microsoft.com/office/drawing/2014/main" id="{F9BA952A-CC19-45D3-A3AE-7F702F64A4DB}"/>
                  </a:ext>
                </a:extLst>
              </p:cNvPr>
              <p:cNvSpPr txBox="1"/>
              <p:nvPr/>
            </p:nvSpPr>
            <p:spPr>
              <a:xfrm>
                <a:off x="6958421" y="3673880"/>
                <a:ext cx="1128428" cy="307777"/>
              </a:xfrm>
              <a:prstGeom prst="rect">
                <a:avLst/>
              </a:prstGeom>
              <a:noFill/>
            </p:spPr>
            <p:txBody>
              <a:bodyPr wrap="square" rtlCol="0">
                <a:spAutoFit/>
              </a:bodyPr>
              <a:lstStyle/>
              <a:p>
                <a:r>
                  <a:rPr lang="de-DE" sz="1400" dirty="0">
                    <a:latin typeface="Calibri" panose="020F0502020204030204" pitchFamily="34" charset="0"/>
                    <a:cs typeface="Calibri" panose="020F0502020204030204" pitchFamily="34" charset="0"/>
                  </a:rPr>
                  <a:t>Instruktion</a:t>
                </a:r>
              </a:p>
            </p:txBody>
          </p:sp>
          <p:sp>
            <p:nvSpPr>
              <p:cNvPr id="21" name="Textfeld 20">
                <a:extLst>
                  <a:ext uri="{FF2B5EF4-FFF2-40B4-BE49-F238E27FC236}">
                    <a16:creationId xmlns:a16="http://schemas.microsoft.com/office/drawing/2014/main" id="{E9A6B55B-147B-46F2-B962-760E08305E3E}"/>
                  </a:ext>
                </a:extLst>
              </p:cNvPr>
              <p:cNvSpPr txBox="1"/>
              <p:nvPr/>
            </p:nvSpPr>
            <p:spPr>
              <a:xfrm>
                <a:off x="5660967" y="2496142"/>
                <a:ext cx="1128427" cy="307777"/>
              </a:xfrm>
              <a:prstGeom prst="rect">
                <a:avLst/>
              </a:prstGeom>
              <a:noFill/>
            </p:spPr>
            <p:txBody>
              <a:bodyPr wrap="square" rtlCol="0">
                <a:spAutoFit/>
              </a:bodyPr>
              <a:lstStyle/>
              <a:p>
                <a:r>
                  <a:rPr lang="de-DE" sz="1400" dirty="0">
                    <a:latin typeface="Calibri" panose="020F0502020204030204" pitchFamily="34" charset="0"/>
                    <a:cs typeface="Calibri" panose="020F0502020204030204" pitchFamily="34" charset="0"/>
                  </a:rPr>
                  <a:t>Curriculum</a:t>
                </a:r>
              </a:p>
            </p:txBody>
          </p:sp>
          <p:sp>
            <p:nvSpPr>
              <p:cNvPr id="22" name="Textfeld 21">
                <a:extLst>
                  <a:ext uri="{FF2B5EF4-FFF2-40B4-BE49-F238E27FC236}">
                    <a16:creationId xmlns:a16="http://schemas.microsoft.com/office/drawing/2014/main" id="{9B3D6879-0117-4C3F-8565-6388EE736593}"/>
                  </a:ext>
                </a:extLst>
              </p:cNvPr>
              <p:cNvSpPr txBox="1"/>
              <p:nvPr/>
            </p:nvSpPr>
            <p:spPr>
              <a:xfrm>
                <a:off x="5457855" y="3094743"/>
                <a:ext cx="1466479" cy="369332"/>
              </a:xfrm>
              <a:prstGeom prst="rect">
                <a:avLst/>
              </a:prstGeom>
              <a:noFill/>
            </p:spPr>
            <p:txBody>
              <a:bodyPr wrap="square" rtlCol="0">
                <a:spAutoFit/>
              </a:bodyPr>
              <a:lstStyle/>
              <a:p>
                <a:r>
                  <a:rPr lang="de-DE" dirty="0">
                    <a:solidFill>
                      <a:schemeClr val="tx2"/>
                    </a:solidFill>
                  </a:rPr>
                  <a:t>Kompetenzen</a:t>
                </a:r>
              </a:p>
            </p:txBody>
          </p:sp>
          <p:sp>
            <p:nvSpPr>
              <p:cNvPr id="8" name="Gleichschenkliges Dreieck 7">
                <a:extLst>
                  <a:ext uri="{FF2B5EF4-FFF2-40B4-BE49-F238E27FC236}">
                    <a16:creationId xmlns:a16="http://schemas.microsoft.com/office/drawing/2014/main" id="{73A075DD-B152-4CD4-8919-30A1BE23C8D3}"/>
                  </a:ext>
                </a:extLst>
              </p:cNvPr>
              <p:cNvSpPr/>
              <p:nvPr/>
            </p:nvSpPr>
            <p:spPr>
              <a:xfrm>
                <a:off x="4219388" y="2205318"/>
                <a:ext cx="3867461" cy="1737238"/>
              </a:xfrm>
              <a:prstGeom prst="triangle">
                <a:avLst/>
              </a:prstGeom>
              <a:noFill/>
              <a:ln>
                <a:solidFill>
                  <a:srgbClr val="FFC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
          <p:nvSpPr>
            <p:cNvPr id="24" name="Textfeld 23">
              <a:extLst>
                <a:ext uri="{FF2B5EF4-FFF2-40B4-BE49-F238E27FC236}">
                  <a16:creationId xmlns:a16="http://schemas.microsoft.com/office/drawing/2014/main" id="{7C3BAB88-F0E0-47FE-AEF0-B156662B3E96}"/>
                </a:ext>
              </a:extLst>
            </p:cNvPr>
            <p:cNvSpPr txBox="1"/>
            <p:nvPr/>
          </p:nvSpPr>
          <p:spPr>
            <a:xfrm>
              <a:off x="5571539" y="4190958"/>
              <a:ext cx="1021976" cy="307777"/>
            </a:xfrm>
            <a:prstGeom prst="rect">
              <a:avLst/>
            </a:prstGeom>
            <a:noFill/>
          </p:spPr>
          <p:txBody>
            <a:bodyPr wrap="square" rtlCol="0">
              <a:spAutoFit/>
            </a:bodyPr>
            <a:lstStyle/>
            <a:p>
              <a:pPr algn="ctr"/>
              <a:r>
                <a:rPr lang="de-DE" sz="1400" dirty="0">
                  <a:solidFill>
                    <a:srgbClr val="FFC000"/>
                  </a:solidFill>
                  <a:latin typeface="Calibri" panose="020F0502020204030204" pitchFamily="34" charset="0"/>
                  <a:cs typeface="Calibri" panose="020F0502020204030204" pitchFamily="34" charset="0"/>
                </a:rPr>
                <a:t>CIA-Triade</a:t>
              </a:r>
              <a:r>
                <a:rPr lang="de-DE" sz="1400" baseline="30000" dirty="0">
                  <a:latin typeface="Calibri" panose="020F0502020204030204" pitchFamily="34" charset="0"/>
                  <a:cs typeface="Calibri" panose="020F0502020204030204" pitchFamily="34" charset="0"/>
                </a:rPr>
                <a:t>1 </a:t>
              </a:r>
            </a:p>
          </p:txBody>
        </p:sp>
      </p:grpSp>
      <p:sp>
        <p:nvSpPr>
          <p:cNvPr id="26" name="Ellipse 25">
            <a:extLst>
              <a:ext uri="{FF2B5EF4-FFF2-40B4-BE49-F238E27FC236}">
                <a16:creationId xmlns:a16="http://schemas.microsoft.com/office/drawing/2014/main" id="{93C8D2C2-0539-478B-BD57-4E64456F1AAA}"/>
              </a:ext>
            </a:extLst>
          </p:cNvPr>
          <p:cNvSpPr/>
          <p:nvPr/>
        </p:nvSpPr>
        <p:spPr>
          <a:xfrm>
            <a:off x="3841626" y="1762541"/>
            <a:ext cx="4548094" cy="3717364"/>
          </a:xfrm>
          <a:prstGeom prst="ellipse">
            <a:avLst/>
          </a:prstGeom>
          <a:noFill/>
          <a:ln>
            <a:solidFill>
              <a:schemeClr val="tx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7" name="Textfeld 26">
            <a:extLst>
              <a:ext uri="{FF2B5EF4-FFF2-40B4-BE49-F238E27FC236}">
                <a16:creationId xmlns:a16="http://schemas.microsoft.com/office/drawing/2014/main" id="{E869D893-9322-43FD-9455-B69499D546F4}"/>
              </a:ext>
            </a:extLst>
          </p:cNvPr>
          <p:cNvSpPr txBox="1"/>
          <p:nvPr/>
        </p:nvSpPr>
        <p:spPr>
          <a:xfrm>
            <a:off x="5510071" y="5107994"/>
            <a:ext cx="1168679" cy="307777"/>
          </a:xfrm>
          <a:prstGeom prst="rect">
            <a:avLst/>
          </a:prstGeom>
          <a:noFill/>
        </p:spPr>
        <p:txBody>
          <a:bodyPr wrap="square" rtlCol="0">
            <a:spAutoFit/>
          </a:bodyPr>
          <a:lstStyle/>
          <a:p>
            <a:r>
              <a:rPr lang="de-DE" sz="1400" dirty="0">
                <a:solidFill>
                  <a:schemeClr val="tx2"/>
                </a:solidFill>
                <a:latin typeface="Calibri" panose="020F0502020204030204" pitchFamily="34" charset="0"/>
                <a:cs typeface="Calibri" panose="020F0502020204030204" pitchFamily="34" charset="0"/>
              </a:rPr>
              <a:t>Gamification</a:t>
            </a:r>
            <a:r>
              <a:rPr lang="de-DE" sz="1400" dirty="0">
                <a:latin typeface="Calibri" panose="020F0502020204030204" pitchFamily="34" charset="0"/>
                <a:cs typeface="Calibri" panose="020F0502020204030204" pitchFamily="34" charset="0"/>
              </a:rPr>
              <a:t>²</a:t>
            </a:r>
          </a:p>
        </p:txBody>
      </p:sp>
      <p:sp>
        <p:nvSpPr>
          <p:cNvPr id="28" name="Textfeld 27">
            <a:extLst>
              <a:ext uri="{FF2B5EF4-FFF2-40B4-BE49-F238E27FC236}">
                <a16:creationId xmlns:a16="http://schemas.microsoft.com/office/drawing/2014/main" id="{73FAB158-728C-4D87-85B1-86345ABC3789}"/>
              </a:ext>
            </a:extLst>
          </p:cNvPr>
          <p:cNvSpPr txBox="1"/>
          <p:nvPr/>
        </p:nvSpPr>
        <p:spPr>
          <a:xfrm>
            <a:off x="7862059" y="2100177"/>
            <a:ext cx="1191491" cy="307777"/>
          </a:xfrm>
          <a:prstGeom prst="rect">
            <a:avLst/>
          </a:prstGeom>
          <a:noFill/>
          <a:ln>
            <a:solidFill>
              <a:schemeClr val="tx2"/>
            </a:solidFill>
          </a:ln>
        </p:spPr>
        <p:txBody>
          <a:bodyPr wrap="square" rtlCol="0">
            <a:spAutoFit/>
          </a:bodyPr>
          <a:lstStyle/>
          <a:p>
            <a:pPr algn="ctr"/>
            <a:r>
              <a:rPr lang="de-DE" sz="1400" dirty="0">
                <a:latin typeface="Calibri" panose="020F0502020204030204" pitchFamily="34" charset="0"/>
                <a:cs typeface="Calibri" panose="020F0502020204030204" pitchFamily="34" charset="0"/>
              </a:rPr>
              <a:t>Rules</a:t>
            </a:r>
          </a:p>
        </p:txBody>
      </p:sp>
      <p:sp>
        <p:nvSpPr>
          <p:cNvPr id="29" name="Textfeld 28">
            <a:extLst>
              <a:ext uri="{FF2B5EF4-FFF2-40B4-BE49-F238E27FC236}">
                <a16:creationId xmlns:a16="http://schemas.microsoft.com/office/drawing/2014/main" id="{938B5D6D-E514-4E46-95B1-C5452717FF7B}"/>
              </a:ext>
            </a:extLst>
          </p:cNvPr>
          <p:cNvSpPr txBox="1"/>
          <p:nvPr/>
        </p:nvSpPr>
        <p:spPr>
          <a:xfrm>
            <a:off x="5498664" y="1429053"/>
            <a:ext cx="1191491" cy="307777"/>
          </a:xfrm>
          <a:prstGeom prst="rect">
            <a:avLst/>
          </a:prstGeom>
          <a:noFill/>
          <a:ln>
            <a:solidFill>
              <a:schemeClr val="tx2"/>
            </a:solidFill>
          </a:ln>
        </p:spPr>
        <p:txBody>
          <a:bodyPr wrap="square" rtlCol="0">
            <a:spAutoFit/>
          </a:bodyPr>
          <a:lstStyle/>
          <a:p>
            <a:pPr algn="ctr"/>
            <a:r>
              <a:rPr lang="de-DE" sz="1400" dirty="0" err="1">
                <a:latin typeface="Calibri" panose="020F0502020204030204" pitchFamily="34" charset="0"/>
                <a:cs typeface="Calibri" panose="020F0502020204030204" pitchFamily="34" charset="0"/>
              </a:rPr>
              <a:t>Abstractions</a:t>
            </a:r>
            <a:endParaRPr lang="de-DE" sz="1400" dirty="0">
              <a:latin typeface="Calibri" panose="020F0502020204030204" pitchFamily="34" charset="0"/>
              <a:cs typeface="Calibri" panose="020F0502020204030204" pitchFamily="34" charset="0"/>
            </a:endParaRPr>
          </a:p>
        </p:txBody>
      </p:sp>
      <p:sp>
        <p:nvSpPr>
          <p:cNvPr id="30" name="Textfeld 29">
            <a:extLst>
              <a:ext uri="{FF2B5EF4-FFF2-40B4-BE49-F238E27FC236}">
                <a16:creationId xmlns:a16="http://schemas.microsoft.com/office/drawing/2014/main" id="{E4932ACC-60D5-4D68-9E06-6712C1410AD3}"/>
              </a:ext>
            </a:extLst>
          </p:cNvPr>
          <p:cNvSpPr txBox="1"/>
          <p:nvPr/>
        </p:nvSpPr>
        <p:spPr>
          <a:xfrm>
            <a:off x="8421724" y="3135331"/>
            <a:ext cx="1191491" cy="307777"/>
          </a:xfrm>
          <a:prstGeom prst="rect">
            <a:avLst/>
          </a:prstGeom>
          <a:noFill/>
          <a:ln>
            <a:solidFill>
              <a:schemeClr val="tx2"/>
            </a:solidFill>
          </a:ln>
        </p:spPr>
        <p:txBody>
          <a:bodyPr wrap="square" rtlCol="0">
            <a:spAutoFit/>
          </a:bodyPr>
          <a:lstStyle/>
          <a:p>
            <a:pPr algn="ctr"/>
            <a:r>
              <a:rPr lang="de-DE" sz="1400" dirty="0">
                <a:latin typeface="Calibri" panose="020F0502020204030204" pitchFamily="34" charset="0"/>
                <a:cs typeface="Calibri" panose="020F0502020204030204" pitchFamily="34" charset="0"/>
              </a:rPr>
              <a:t>Conflict</a:t>
            </a:r>
          </a:p>
        </p:txBody>
      </p:sp>
      <p:sp>
        <p:nvSpPr>
          <p:cNvPr id="31" name="Textfeld 30">
            <a:extLst>
              <a:ext uri="{FF2B5EF4-FFF2-40B4-BE49-F238E27FC236}">
                <a16:creationId xmlns:a16="http://schemas.microsoft.com/office/drawing/2014/main" id="{3FAD5EAD-CFB7-4554-A256-B0448BF4067D}"/>
              </a:ext>
            </a:extLst>
          </p:cNvPr>
          <p:cNvSpPr txBox="1"/>
          <p:nvPr/>
        </p:nvSpPr>
        <p:spPr>
          <a:xfrm>
            <a:off x="8260300" y="4333209"/>
            <a:ext cx="1191491" cy="307777"/>
          </a:xfrm>
          <a:prstGeom prst="rect">
            <a:avLst/>
          </a:prstGeom>
          <a:noFill/>
          <a:ln>
            <a:solidFill>
              <a:schemeClr val="tx2"/>
            </a:solidFill>
          </a:ln>
        </p:spPr>
        <p:txBody>
          <a:bodyPr wrap="square" rtlCol="0">
            <a:spAutoFit/>
          </a:bodyPr>
          <a:lstStyle/>
          <a:p>
            <a:pPr algn="ctr"/>
            <a:r>
              <a:rPr lang="de-DE" sz="1400" dirty="0">
                <a:latin typeface="Calibri" panose="020F0502020204030204" pitchFamily="34" charset="0"/>
                <a:cs typeface="Calibri" panose="020F0502020204030204" pitchFamily="34" charset="0"/>
              </a:rPr>
              <a:t>Time</a:t>
            </a:r>
          </a:p>
        </p:txBody>
      </p:sp>
      <p:sp>
        <p:nvSpPr>
          <p:cNvPr id="32" name="Textfeld 31">
            <a:extLst>
              <a:ext uri="{FF2B5EF4-FFF2-40B4-BE49-F238E27FC236}">
                <a16:creationId xmlns:a16="http://schemas.microsoft.com/office/drawing/2014/main" id="{9094F9F3-9ABA-40ED-AE05-4BB958654351}"/>
              </a:ext>
            </a:extLst>
          </p:cNvPr>
          <p:cNvSpPr txBox="1"/>
          <p:nvPr/>
        </p:nvSpPr>
        <p:spPr>
          <a:xfrm>
            <a:off x="7314066" y="5237072"/>
            <a:ext cx="1191491" cy="307777"/>
          </a:xfrm>
          <a:prstGeom prst="rect">
            <a:avLst/>
          </a:prstGeom>
          <a:noFill/>
          <a:ln>
            <a:solidFill>
              <a:schemeClr val="tx2"/>
            </a:solidFill>
          </a:ln>
        </p:spPr>
        <p:txBody>
          <a:bodyPr wrap="square" rtlCol="0">
            <a:spAutoFit/>
          </a:bodyPr>
          <a:lstStyle/>
          <a:p>
            <a:pPr algn="ctr"/>
            <a:r>
              <a:rPr lang="de-DE" sz="1400" dirty="0" err="1">
                <a:latin typeface="Calibri" panose="020F0502020204030204" pitchFamily="34" charset="0"/>
                <a:cs typeface="Calibri" panose="020F0502020204030204" pitchFamily="34" charset="0"/>
              </a:rPr>
              <a:t>Rewarding</a:t>
            </a:r>
            <a:endParaRPr lang="de-DE" sz="1400" dirty="0">
              <a:latin typeface="Calibri" panose="020F0502020204030204" pitchFamily="34" charset="0"/>
              <a:cs typeface="Calibri" panose="020F0502020204030204" pitchFamily="34" charset="0"/>
            </a:endParaRPr>
          </a:p>
        </p:txBody>
      </p:sp>
      <p:sp>
        <p:nvSpPr>
          <p:cNvPr id="33" name="Textfeld 32">
            <a:extLst>
              <a:ext uri="{FF2B5EF4-FFF2-40B4-BE49-F238E27FC236}">
                <a16:creationId xmlns:a16="http://schemas.microsoft.com/office/drawing/2014/main" id="{1DDDAEB7-D220-4193-8891-5A4379476520}"/>
              </a:ext>
            </a:extLst>
          </p:cNvPr>
          <p:cNvSpPr txBox="1"/>
          <p:nvPr/>
        </p:nvSpPr>
        <p:spPr>
          <a:xfrm>
            <a:off x="5692733" y="5520413"/>
            <a:ext cx="914050" cy="307777"/>
          </a:xfrm>
          <a:prstGeom prst="rect">
            <a:avLst/>
          </a:prstGeom>
          <a:noFill/>
          <a:ln>
            <a:solidFill>
              <a:schemeClr val="tx2"/>
            </a:solidFill>
          </a:ln>
        </p:spPr>
        <p:txBody>
          <a:bodyPr wrap="square" rtlCol="0">
            <a:spAutoFit/>
          </a:bodyPr>
          <a:lstStyle/>
          <a:p>
            <a:pPr algn="ctr"/>
            <a:r>
              <a:rPr lang="de-DE" sz="1400" dirty="0">
                <a:latin typeface="Calibri" panose="020F0502020204030204" pitchFamily="34" charset="0"/>
                <a:cs typeface="Calibri" panose="020F0502020204030204" pitchFamily="34" charset="0"/>
              </a:rPr>
              <a:t>Feedback</a:t>
            </a:r>
          </a:p>
        </p:txBody>
      </p:sp>
      <p:sp>
        <p:nvSpPr>
          <p:cNvPr id="34" name="Textfeld 33">
            <a:extLst>
              <a:ext uri="{FF2B5EF4-FFF2-40B4-BE49-F238E27FC236}">
                <a16:creationId xmlns:a16="http://schemas.microsoft.com/office/drawing/2014/main" id="{26C695AB-5921-4432-B368-CA5E6941E94A}"/>
              </a:ext>
            </a:extLst>
          </p:cNvPr>
          <p:cNvSpPr txBox="1"/>
          <p:nvPr/>
        </p:nvSpPr>
        <p:spPr>
          <a:xfrm>
            <a:off x="3739303" y="5237072"/>
            <a:ext cx="1191490" cy="307777"/>
          </a:xfrm>
          <a:prstGeom prst="rect">
            <a:avLst/>
          </a:prstGeom>
          <a:noFill/>
          <a:ln>
            <a:solidFill>
              <a:schemeClr val="tx2"/>
            </a:solidFill>
          </a:ln>
        </p:spPr>
        <p:txBody>
          <a:bodyPr wrap="square" rtlCol="0">
            <a:spAutoFit/>
          </a:bodyPr>
          <a:lstStyle/>
          <a:p>
            <a:pPr algn="ctr"/>
            <a:r>
              <a:rPr lang="de-DE" sz="1400" dirty="0">
                <a:latin typeface="Calibri" panose="020F0502020204030204" pitchFamily="34" charset="0"/>
                <a:cs typeface="Calibri" panose="020F0502020204030204" pitchFamily="34" charset="0"/>
              </a:rPr>
              <a:t>Levels</a:t>
            </a:r>
          </a:p>
        </p:txBody>
      </p:sp>
      <p:sp>
        <p:nvSpPr>
          <p:cNvPr id="35" name="Textfeld 34">
            <a:extLst>
              <a:ext uri="{FF2B5EF4-FFF2-40B4-BE49-F238E27FC236}">
                <a16:creationId xmlns:a16="http://schemas.microsoft.com/office/drawing/2014/main" id="{DF7BAC2F-6DD3-4D2D-9424-3E97E444776D}"/>
              </a:ext>
            </a:extLst>
          </p:cNvPr>
          <p:cNvSpPr txBox="1"/>
          <p:nvPr/>
        </p:nvSpPr>
        <p:spPr>
          <a:xfrm>
            <a:off x="2796561" y="4333208"/>
            <a:ext cx="1191491" cy="307777"/>
          </a:xfrm>
          <a:prstGeom prst="rect">
            <a:avLst/>
          </a:prstGeom>
          <a:noFill/>
          <a:ln>
            <a:solidFill>
              <a:schemeClr val="tx2"/>
            </a:solidFill>
          </a:ln>
        </p:spPr>
        <p:txBody>
          <a:bodyPr wrap="square" rtlCol="0">
            <a:spAutoFit/>
          </a:bodyPr>
          <a:lstStyle/>
          <a:p>
            <a:pPr algn="ctr"/>
            <a:r>
              <a:rPr lang="de-DE" sz="1400" dirty="0">
                <a:latin typeface="Calibri" panose="020F0502020204030204" pitchFamily="34" charset="0"/>
                <a:cs typeface="Calibri" panose="020F0502020204030204" pitchFamily="34" charset="0"/>
              </a:rPr>
              <a:t>Storytelling</a:t>
            </a:r>
          </a:p>
        </p:txBody>
      </p:sp>
      <p:sp>
        <p:nvSpPr>
          <p:cNvPr id="36" name="Textfeld 35">
            <a:extLst>
              <a:ext uri="{FF2B5EF4-FFF2-40B4-BE49-F238E27FC236}">
                <a16:creationId xmlns:a16="http://schemas.microsoft.com/office/drawing/2014/main" id="{C70F45A9-858C-4D50-8F2A-8F5F0D2AC582}"/>
              </a:ext>
            </a:extLst>
          </p:cNvPr>
          <p:cNvSpPr txBox="1"/>
          <p:nvPr/>
        </p:nvSpPr>
        <p:spPr>
          <a:xfrm>
            <a:off x="2339726" y="3135331"/>
            <a:ext cx="1460473" cy="307777"/>
          </a:xfrm>
          <a:prstGeom prst="rect">
            <a:avLst/>
          </a:prstGeom>
          <a:noFill/>
          <a:ln>
            <a:solidFill>
              <a:schemeClr val="tx2"/>
            </a:solidFill>
          </a:ln>
        </p:spPr>
        <p:txBody>
          <a:bodyPr wrap="square" rtlCol="0">
            <a:spAutoFit/>
          </a:bodyPr>
          <a:lstStyle/>
          <a:p>
            <a:pPr algn="ctr"/>
            <a:r>
              <a:rPr lang="de-DE" sz="1400" dirty="0" err="1">
                <a:latin typeface="Calibri" panose="020F0502020204030204" pitchFamily="34" charset="0"/>
                <a:cs typeface="Calibri" panose="020F0502020204030204" pitchFamily="34" charset="0"/>
              </a:rPr>
              <a:t>Curve</a:t>
            </a:r>
            <a:r>
              <a:rPr lang="de-DE" sz="1400" dirty="0">
                <a:latin typeface="Calibri" panose="020F0502020204030204" pitchFamily="34" charset="0"/>
                <a:cs typeface="Calibri" panose="020F0502020204030204" pitchFamily="34" charset="0"/>
              </a:rPr>
              <a:t> of Interest</a:t>
            </a:r>
          </a:p>
        </p:txBody>
      </p:sp>
      <p:sp>
        <p:nvSpPr>
          <p:cNvPr id="37" name="Textfeld 36">
            <a:extLst>
              <a:ext uri="{FF2B5EF4-FFF2-40B4-BE49-F238E27FC236}">
                <a16:creationId xmlns:a16="http://schemas.microsoft.com/office/drawing/2014/main" id="{7E30EA9E-C845-4570-8F9A-D9CE614B22D5}"/>
              </a:ext>
            </a:extLst>
          </p:cNvPr>
          <p:cNvSpPr txBox="1"/>
          <p:nvPr/>
        </p:nvSpPr>
        <p:spPr>
          <a:xfrm>
            <a:off x="3189471" y="2100178"/>
            <a:ext cx="1191491" cy="307777"/>
          </a:xfrm>
          <a:prstGeom prst="rect">
            <a:avLst/>
          </a:prstGeom>
          <a:noFill/>
          <a:ln>
            <a:solidFill>
              <a:schemeClr val="tx2"/>
            </a:solidFill>
          </a:ln>
        </p:spPr>
        <p:txBody>
          <a:bodyPr wrap="square" rtlCol="0">
            <a:spAutoFit/>
          </a:bodyPr>
          <a:lstStyle/>
          <a:p>
            <a:pPr algn="ctr"/>
            <a:r>
              <a:rPr lang="de-DE" sz="1400" dirty="0" err="1">
                <a:latin typeface="Calibri" panose="020F0502020204030204" pitchFamily="34" charset="0"/>
                <a:cs typeface="Calibri" panose="020F0502020204030204" pitchFamily="34" charset="0"/>
              </a:rPr>
              <a:t>Aesthetics</a:t>
            </a:r>
            <a:endParaRPr lang="de-DE" sz="1400" dirty="0">
              <a:latin typeface="Calibri" panose="020F0502020204030204" pitchFamily="34" charset="0"/>
              <a:cs typeface="Calibri" panose="020F0502020204030204" pitchFamily="34" charset="0"/>
            </a:endParaRPr>
          </a:p>
        </p:txBody>
      </p:sp>
      <p:sp>
        <p:nvSpPr>
          <p:cNvPr id="39" name="Textfeld 38">
            <a:extLst>
              <a:ext uri="{FF2B5EF4-FFF2-40B4-BE49-F238E27FC236}">
                <a16:creationId xmlns:a16="http://schemas.microsoft.com/office/drawing/2014/main" id="{BDD41999-A738-4DAE-A08D-F72255A8D29A}"/>
              </a:ext>
            </a:extLst>
          </p:cNvPr>
          <p:cNvSpPr txBox="1"/>
          <p:nvPr/>
        </p:nvSpPr>
        <p:spPr>
          <a:xfrm>
            <a:off x="4641688" y="2613414"/>
            <a:ext cx="3116741" cy="1600438"/>
          </a:xfrm>
          <a:prstGeom prst="rect">
            <a:avLst/>
          </a:prstGeom>
          <a:noFill/>
          <a:ln>
            <a:solidFill>
              <a:srgbClr val="FFC000"/>
            </a:solidFill>
          </a:ln>
        </p:spPr>
        <p:txBody>
          <a:bodyPr wrap="square" rtlCol="0">
            <a:spAutoFit/>
          </a:bodyPr>
          <a:lstStyle/>
          <a:p>
            <a:pPr algn="ctr"/>
            <a:r>
              <a:rPr lang="de-DE" sz="1400" dirty="0">
                <a:latin typeface="Calibri" panose="020F0502020204030204" pitchFamily="34" charset="0"/>
                <a:cs typeface="Calibri" panose="020F0502020204030204" pitchFamily="34" charset="0"/>
              </a:rPr>
              <a:t>Authentizität schaffen durch einbeziehen von (vereinfachten) </a:t>
            </a:r>
          </a:p>
          <a:p>
            <a:pPr algn="ctr"/>
            <a:r>
              <a:rPr lang="de-DE" sz="1400" dirty="0">
                <a:latin typeface="Calibri" panose="020F0502020204030204" pitchFamily="34" charset="0"/>
                <a:cs typeface="Calibri" panose="020F0502020204030204" pitchFamily="34" charset="0"/>
              </a:rPr>
              <a:t>Realitäten.</a:t>
            </a:r>
          </a:p>
          <a:p>
            <a:endParaRPr lang="de-DE" sz="1400" dirty="0">
              <a:latin typeface="Calibri" panose="020F0502020204030204" pitchFamily="34" charset="0"/>
              <a:cs typeface="Calibri" panose="020F0502020204030204" pitchFamily="34" charset="0"/>
            </a:endParaRPr>
          </a:p>
          <a:p>
            <a:pPr marL="285750" indent="-285750">
              <a:buFont typeface="Wingdings" panose="05000000000000000000" pitchFamily="2" charset="2"/>
              <a:buChar char="à"/>
            </a:pPr>
            <a:r>
              <a:rPr lang="de-DE" sz="1400" dirty="0">
                <a:latin typeface="Calibri" panose="020F0502020204030204" pitchFamily="34" charset="0"/>
                <a:cs typeface="Calibri" panose="020F0502020204030204" pitchFamily="34" charset="0"/>
                <a:sym typeface="Wingdings" panose="05000000000000000000" pitchFamily="2" charset="2"/>
              </a:rPr>
              <a:t>Leichteres Erfassen vom Lernstoff</a:t>
            </a:r>
          </a:p>
          <a:p>
            <a:pPr marL="285750" indent="-285750">
              <a:buFont typeface="Wingdings" panose="05000000000000000000" pitchFamily="2" charset="2"/>
              <a:buChar char="à"/>
            </a:pPr>
            <a:r>
              <a:rPr lang="de-DE" sz="1400" dirty="0">
                <a:latin typeface="Calibri" panose="020F0502020204030204" pitchFamily="34" charset="0"/>
                <a:cs typeface="Calibri" panose="020F0502020204030204" pitchFamily="34" charset="0"/>
                <a:sym typeface="Wingdings" panose="05000000000000000000" pitchFamily="2" charset="2"/>
              </a:rPr>
              <a:t>Ursache- Wirkungszusammenhang lässt sich besser erfassen</a:t>
            </a:r>
            <a:endParaRPr lang="de-DE" sz="1400" dirty="0">
              <a:latin typeface="Calibri" panose="020F0502020204030204" pitchFamily="34" charset="0"/>
              <a:cs typeface="Calibri" panose="020F0502020204030204" pitchFamily="34" charset="0"/>
            </a:endParaRPr>
          </a:p>
        </p:txBody>
      </p:sp>
      <p:sp>
        <p:nvSpPr>
          <p:cNvPr id="40" name="Textfeld 39">
            <a:extLst>
              <a:ext uri="{FF2B5EF4-FFF2-40B4-BE49-F238E27FC236}">
                <a16:creationId xmlns:a16="http://schemas.microsoft.com/office/drawing/2014/main" id="{DDF46E3D-FCC1-4E6E-A22D-39D52A9BAE5D}"/>
              </a:ext>
            </a:extLst>
          </p:cNvPr>
          <p:cNvSpPr txBox="1"/>
          <p:nvPr/>
        </p:nvSpPr>
        <p:spPr>
          <a:xfrm>
            <a:off x="4659832" y="2616446"/>
            <a:ext cx="3116741" cy="1600438"/>
          </a:xfrm>
          <a:prstGeom prst="rect">
            <a:avLst/>
          </a:prstGeom>
          <a:noFill/>
          <a:ln>
            <a:solidFill>
              <a:srgbClr val="FFC000"/>
            </a:solidFill>
          </a:ln>
        </p:spPr>
        <p:txBody>
          <a:bodyPr wrap="square" rtlCol="0">
            <a:spAutoFit/>
          </a:bodyPr>
          <a:lstStyle/>
          <a:p>
            <a:pPr algn="ctr"/>
            <a:endParaRPr lang="de-DE" sz="1400" dirty="0">
              <a:latin typeface="Calibri" panose="020F0502020204030204" pitchFamily="34" charset="0"/>
              <a:cs typeface="Calibri" panose="020F0502020204030204" pitchFamily="34" charset="0"/>
            </a:endParaRPr>
          </a:p>
          <a:p>
            <a:pPr algn="ctr"/>
            <a:endParaRPr lang="de-DE" sz="1400" dirty="0">
              <a:latin typeface="Calibri" panose="020F0502020204030204" pitchFamily="34" charset="0"/>
              <a:cs typeface="Calibri" panose="020F0502020204030204" pitchFamily="34" charset="0"/>
            </a:endParaRPr>
          </a:p>
          <a:p>
            <a:pPr algn="ctr"/>
            <a:endParaRPr lang="de-DE" sz="1400" dirty="0">
              <a:latin typeface="Calibri" panose="020F0502020204030204" pitchFamily="34" charset="0"/>
              <a:cs typeface="Calibri" panose="020F0502020204030204" pitchFamily="34" charset="0"/>
            </a:endParaRPr>
          </a:p>
          <a:p>
            <a:pPr algn="ctr"/>
            <a:r>
              <a:rPr lang="de-DE" sz="1400" dirty="0">
                <a:latin typeface="Calibri" panose="020F0502020204030204" pitchFamily="34" charset="0"/>
                <a:cs typeface="Calibri" panose="020F0502020204030204" pitchFamily="34" charset="0"/>
              </a:rPr>
              <a:t>Zielvorgaben und Regeln</a:t>
            </a:r>
          </a:p>
          <a:p>
            <a:pPr algn="ctr"/>
            <a:endParaRPr lang="de-DE" sz="1400" dirty="0">
              <a:latin typeface="Calibri" panose="020F0502020204030204" pitchFamily="34" charset="0"/>
              <a:cs typeface="Calibri" panose="020F0502020204030204" pitchFamily="34" charset="0"/>
            </a:endParaRPr>
          </a:p>
          <a:p>
            <a:pPr algn="ctr"/>
            <a:endParaRPr lang="de-DE" sz="1400" dirty="0">
              <a:latin typeface="Calibri" panose="020F0502020204030204" pitchFamily="34" charset="0"/>
              <a:cs typeface="Calibri" panose="020F0502020204030204" pitchFamily="34" charset="0"/>
            </a:endParaRPr>
          </a:p>
          <a:p>
            <a:pPr algn="ctr"/>
            <a:endParaRPr lang="de-DE" sz="1400" dirty="0">
              <a:latin typeface="Calibri" panose="020F0502020204030204" pitchFamily="34" charset="0"/>
              <a:cs typeface="Calibri" panose="020F0502020204030204" pitchFamily="34" charset="0"/>
            </a:endParaRPr>
          </a:p>
        </p:txBody>
      </p:sp>
      <p:sp>
        <p:nvSpPr>
          <p:cNvPr id="42" name="Textfeld 41">
            <a:extLst>
              <a:ext uri="{FF2B5EF4-FFF2-40B4-BE49-F238E27FC236}">
                <a16:creationId xmlns:a16="http://schemas.microsoft.com/office/drawing/2014/main" id="{19BDAC7C-959A-4217-AD98-4DA3E721CD39}"/>
              </a:ext>
            </a:extLst>
          </p:cNvPr>
          <p:cNvSpPr txBox="1"/>
          <p:nvPr/>
        </p:nvSpPr>
        <p:spPr>
          <a:xfrm>
            <a:off x="4653077" y="2617870"/>
            <a:ext cx="3116741" cy="1600438"/>
          </a:xfrm>
          <a:prstGeom prst="rect">
            <a:avLst/>
          </a:prstGeom>
          <a:noFill/>
          <a:ln>
            <a:solidFill>
              <a:srgbClr val="FFC000"/>
            </a:solidFill>
          </a:ln>
        </p:spPr>
        <p:txBody>
          <a:bodyPr wrap="square" rtlCol="0">
            <a:spAutoFit/>
          </a:bodyPr>
          <a:lstStyle/>
          <a:p>
            <a:pPr algn="ctr"/>
            <a:endParaRPr lang="de-DE" sz="1400" dirty="0">
              <a:latin typeface="Calibri" panose="020F0502020204030204" pitchFamily="34" charset="0"/>
              <a:cs typeface="Calibri" panose="020F0502020204030204" pitchFamily="34" charset="0"/>
            </a:endParaRPr>
          </a:p>
          <a:p>
            <a:pPr algn="ctr"/>
            <a:endParaRPr lang="de-DE" sz="1400" dirty="0">
              <a:latin typeface="Calibri" panose="020F0502020204030204" pitchFamily="34" charset="0"/>
              <a:cs typeface="Calibri" panose="020F0502020204030204" pitchFamily="34" charset="0"/>
            </a:endParaRPr>
          </a:p>
          <a:p>
            <a:pPr algn="ctr"/>
            <a:endParaRPr lang="de-DE" sz="1400" dirty="0">
              <a:latin typeface="Calibri" panose="020F0502020204030204" pitchFamily="34" charset="0"/>
              <a:cs typeface="Calibri" panose="020F0502020204030204" pitchFamily="34" charset="0"/>
            </a:endParaRPr>
          </a:p>
          <a:p>
            <a:pPr algn="ctr"/>
            <a:r>
              <a:rPr lang="de-DE" sz="1400" dirty="0">
                <a:latin typeface="Calibri" panose="020F0502020204030204" pitchFamily="34" charset="0"/>
                <a:cs typeface="Calibri" panose="020F0502020204030204" pitchFamily="34" charset="0"/>
              </a:rPr>
              <a:t>Spannendes gestalten des Spiels durch einbringen eines „Gegners“.</a:t>
            </a:r>
          </a:p>
          <a:p>
            <a:pPr algn="ctr"/>
            <a:endParaRPr lang="de-DE" sz="1400" dirty="0">
              <a:latin typeface="Calibri" panose="020F0502020204030204" pitchFamily="34" charset="0"/>
              <a:cs typeface="Calibri" panose="020F0502020204030204" pitchFamily="34" charset="0"/>
            </a:endParaRPr>
          </a:p>
          <a:p>
            <a:pPr algn="ctr"/>
            <a:endParaRPr lang="de-DE" sz="1400" dirty="0">
              <a:latin typeface="Calibri" panose="020F0502020204030204" pitchFamily="34" charset="0"/>
              <a:cs typeface="Calibri" panose="020F0502020204030204" pitchFamily="34" charset="0"/>
            </a:endParaRPr>
          </a:p>
        </p:txBody>
      </p:sp>
      <p:sp>
        <p:nvSpPr>
          <p:cNvPr id="43" name="Textfeld 42">
            <a:extLst>
              <a:ext uri="{FF2B5EF4-FFF2-40B4-BE49-F238E27FC236}">
                <a16:creationId xmlns:a16="http://schemas.microsoft.com/office/drawing/2014/main" id="{944B0831-7EBE-4C2F-8AB8-4976111A571A}"/>
              </a:ext>
            </a:extLst>
          </p:cNvPr>
          <p:cNvSpPr txBox="1"/>
          <p:nvPr/>
        </p:nvSpPr>
        <p:spPr>
          <a:xfrm>
            <a:off x="4646229" y="2619392"/>
            <a:ext cx="3116741" cy="1600438"/>
          </a:xfrm>
          <a:prstGeom prst="rect">
            <a:avLst/>
          </a:prstGeom>
          <a:noFill/>
          <a:ln>
            <a:solidFill>
              <a:srgbClr val="FFC000"/>
            </a:solidFill>
          </a:ln>
        </p:spPr>
        <p:txBody>
          <a:bodyPr wrap="square" rtlCol="0">
            <a:spAutoFit/>
          </a:bodyPr>
          <a:lstStyle/>
          <a:p>
            <a:pPr algn="ctr"/>
            <a:endParaRPr lang="de-DE" sz="1400" dirty="0">
              <a:latin typeface="Calibri" panose="020F0502020204030204" pitchFamily="34" charset="0"/>
              <a:cs typeface="Calibri" panose="020F0502020204030204" pitchFamily="34" charset="0"/>
            </a:endParaRPr>
          </a:p>
          <a:p>
            <a:pPr algn="ctr"/>
            <a:endParaRPr lang="de-DE" sz="1400" dirty="0">
              <a:latin typeface="Calibri" panose="020F0502020204030204" pitchFamily="34" charset="0"/>
              <a:cs typeface="Calibri" panose="020F0502020204030204" pitchFamily="34" charset="0"/>
            </a:endParaRPr>
          </a:p>
          <a:p>
            <a:pPr algn="ctr"/>
            <a:endParaRPr lang="de-DE" sz="1400" dirty="0">
              <a:latin typeface="Calibri" panose="020F0502020204030204" pitchFamily="34" charset="0"/>
              <a:cs typeface="Calibri" panose="020F0502020204030204" pitchFamily="34" charset="0"/>
            </a:endParaRPr>
          </a:p>
          <a:p>
            <a:pPr algn="ctr"/>
            <a:r>
              <a:rPr lang="de-DE" sz="1400" dirty="0">
                <a:latin typeface="Calibri" panose="020F0502020204030204" pitchFamily="34" charset="0"/>
                <a:cs typeface="Calibri" panose="020F0502020204030204" pitchFamily="34" charset="0"/>
              </a:rPr>
              <a:t>Zeitrestriktion zur Aufrechterhaltung der Aufmerksamkeit</a:t>
            </a:r>
          </a:p>
          <a:p>
            <a:pPr algn="ctr"/>
            <a:endParaRPr lang="de-DE" sz="1400" dirty="0">
              <a:latin typeface="Calibri" panose="020F0502020204030204" pitchFamily="34" charset="0"/>
              <a:cs typeface="Calibri" panose="020F0502020204030204" pitchFamily="34" charset="0"/>
            </a:endParaRPr>
          </a:p>
          <a:p>
            <a:pPr algn="ctr"/>
            <a:endParaRPr lang="de-DE" sz="1400" dirty="0">
              <a:latin typeface="Calibri" panose="020F0502020204030204" pitchFamily="34" charset="0"/>
              <a:cs typeface="Calibri" panose="020F0502020204030204" pitchFamily="34" charset="0"/>
            </a:endParaRPr>
          </a:p>
        </p:txBody>
      </p:sp>
      <p:sp>
        <p:nvSpPr>
          <p:cNvPr id="44" name="Textfeld 43">
            <a:extLst>
              <a:ext uri="{FF2B5EF4-FFF2-40B4-BE49-F238E27FC236}">
                <a16:creationId xmlns:a16="http://schemas.microsoft.com/office/drawing/2014/main" id="{6D785019-480F-41AC-9701-FD1D861E1950}"/>
              </a:ext>
            </a:extLst>
          </p:cNvPr>
          <p:cNvSpPr txBox="1"/>
          <p:nvPr/>
        </p:nvSpPr>
        <p:spPr>
          <a:xfrm>
            <a:off x="4655383" y="2564444"/>
            <a:ext cx="3116741" cy="1600438"/>
          </a:xfrm>
          <a:prstGeom prst="rect">
            <a:avLst/>
          </a:prstGeom>
          <a:noFill/>
          <a:ln>
            <a:solidFill>
              <a:srgbClr val="FFC000"/>
            </a:solidFill>
          </a:ln>
        </p:spPr>
        <p:txBody>
          <a:bodyPr wrap="square" rtlCol="0">
            <a:spAutoFit/>
          </a:bodyPr>
          <a:lstStyle/>
          <a:p>
            <a:pPr algn="ctr"/>
            <a:endParaRPr lang="de-DE" sz="1400" dirty="0">
              <a:latin typeface="Calibri" panose="020F0502020204030204" pitchFamily="34" charset="0"/>
              <a:cs typeface="Calibri" panose="020F0502020204030204" pitchFamily="34" charset="0"/>
            </a:endParaRPr>
          </a:p>
          <a:p>
            <a:pPr algn="ctr"/>
            <a:endParaRPr lang="de-DE" sz="1400" dirty="0">
              <a:latin typeface="Calibri" panose="020F0502020204030204" pitchFamily="34" charset="0"/>
              <a:cs typeface="Calibri" panose="020F0502020204030204" pitchFamily="34" charset="0"/>
            </a:endParaRPr>
          </a:p>
          <a:p>
            <a:pPr algn="ctr"/>
            <a:endParaRPr lang="de-DE" sz="1400" dirty="0">
              <a:latin typeface="Calibri" panose="020F0502020204030204" pitchFamily="34" charset="0"/>
              <a:cs typeface="Calibri" panose="020F0502020204030204" pitchFamily="34" charset="0"/>
            </a:endParaRPr>
          </a:p>
          <a:p>
            <a:pPr algn="ctr"/>
            <a:r>
              <a:rPr lang="de-DE" sz="1400" dirty="0">
                <a:latin typeface="Calibri" panose="020F0502020204030204" pitchFamily="34" charset="0"/>
                <a:cs typeface="Calibri" panose="020F0502020204030204" pitchFamily="34" charset="0"/>
              </a:rPr>
              <a:t>Anreize setzten zur Motivationsförderung</a:t>
            </a:r>
          </a:p>
          <a:p>
            <a:pPr algn="ctr"/>
            <a:endParaRPr lang="de-DE" sz="1400" dirty="0">
              <a:latin typeface="Calibri" panose="020F0502020204030204" pitchFamily="34" charset="0"/>
              <a:cs typeface="Calibri" panose="020F0502020204030204" pitchFamily="34" charset="0"/>
            </a:endParaRPr>
          </a:p>
          <a:p>
            <a:pPr algn="ctr"/>
            <a:endParaRPr lang="de-DE" sz="1400" dirty="0">
              <a:latin typeface="Calibri" panose="020F0502020204030204" pitchFamily="34" charset="0"/>
              <a:cs typeface="Calibri" panose="020F0502020204030204" pitchFamily="34" charset="0"/>
            </a:endParaRPr>
          </a:p>
        </p:txBody>
      </p:sp>
      <p:sp>
        <p:nvSpPr>
          <p:cNvPr id="45" name="Textfeld 44">
            <a:extLst>
              <a:ext uri="{FF2B5EF4-FFF2-40B4-BE49-F238E27FC236}">
                <a16:creationId xmlns:a16="http://schemas.microsoft.com/office/drawing/2014/main" id="{0F907F22-9390-4FCB-834A-0A58754EAF65}"/>
              </a:ext>
            </a:extLst>
          </p:cNvPr>
          <p:cNvSpPr txBox="1"/>
          <p:nvPr/>
        </p:nvSpPr>
        <p:spPr>
          <a:xfrm>
            <a:off x="4632627" y="2621002"/>
            <a:ext cx="3116741" cy="1600438"/>
          </a:xfrm>
          <a:prstGeom prst="rect">
            <a:avLst/>
          </a:prstGeom>
          <a:noFill/>
          <a:ln>
            <a:solidFill>
              <a:srgbClr val="FFC000"/>
            </a:solidFill>
          </a:ln>
        </p:spPr>
        <p:txBody>
          <a:bodyPr wrap="square" rtlCol="0">
            <a:spAutoFit/>
          </a:bodyPr>
          <a:lstStyle/>
          <a:p>
            <a:pPr algn="ctr"/>
            <a:endParaRPr lang="de-DE" sz="1400" dirty="0">
              <a:latin typeface="Calibri" panose="020F0502020204030204" pitchFamily="34" charset="0"/>
              <a:cs typeface="Calibri" panose="020F0502020204030204" pitchFamily="34" charset="0"/>
            </a:endParaRPr>
          </a:p>
          <a:p>
            <a:pPr algn="ctr"/>
            <a:endParaRPr lang="de-DE" sz="1400" dirty="0">
              <a:latin typeface="Calibri" panose="020F0502020204030204" pitchFamily="34" charset="0"/>
              <a:cs typeface="Calibri" panose="020F0502020204030204" pitchFamily="34" charset="0"/>
            </a:endParaRPr>
          </a:p>
          <a:p>
            <a:pPr algn="ctr"/>
            <a:endParaRPr lang="de-DE" sz="1400" dirty="0">
              <a:latin typeface="Calibri" panose="020F0502020204030204" pitchFamily="34" charset="0"/>
              <a:cs typeface="Calibri" panose="020F0502020204030204" pitchFamily="34" charset="0"/>
            </a:endParaRPr>
          </a:p>
          <a:p>
            <a:pPr algn="ctr"/>
            <a:r>
              <a:rPr lang="de-DE" sz="1400" dirty="0">
                <a:latin typeface="Calibri" panose="020F0502020204030204" pitchFamily="34" charset="0"/>
                <a:cs typeface="Calibri" panose="020F0502020204030204" pitchFamily="34" charset="0"/>
              </a:rPr>
              <a:t>Real-Time Feedback</a:t>
            </a:r>
          </a:p>
          <a:p>
            <a:pPr algn="ctr"/>
            <a:r>
              <a:rPr lang="de-DE" sz="1400" dirty="0">
                <a:latin typeface="Calibri" panose="020F0502020204030204" pitchFamily="34" charset="0"/>
                <a:cs typeface="Calibri" panose="020F0502020204030204" pitchFamily="34" charset="0"/>
              </a:rPr>
              <a:t> </a:t>
            </a:r>
          </a:p>
          <a:p>
            <a:pPr algn="ctr"/>
            <a:endParaRPr lang="de-DE" sz="1400" dirty="0">
              <a:latin typeface="Calibri" panose="020F0502020204030204" pitchFamily="34" charset="0"/>
              <a:cs typeface="Calibri" panose="020F0502020204030204" pitchFamily="34" charset="0"/>
            </a:endParaRPr>
          </a:p>
          <a:p>
            <a:pPr algn="ctr"/>
            <a:endParaRPr lang="de-DE" sz="1400" dirty="0">
              <a:latin typeface="Calibri" panose="020F0502020204030204" pitchFamily="34" charset="0"/>
              <a:cs typeface="Calibri" panose="020F0502020204030204" pitchFamily="34" charset="0"/>
            </a:endParaRPr>
          </a:p>
        </p:txBody>
      </p:sp>
      <p:sp>
        <p:nvSpPr>
          <p:cNvPr id="46" name="Textfeld 45">
            <a:extLst>
              <a:ext uri="{FF2B5EF4-FFF2-40B4-BE49-F238E27FC236}">
                <a16:creationId xmlns:a16="http://schemas.microsoft.com/office/drawing/2014/main" id="{D6524593-7BC5-438F-BAD1-6D13E844D6DC}"/>
              </a:ext>
            </a:extLst>
          </p:cNvPr>
          <p:cNvSpPr txBox="1"/>
          <p:nvPr/>
        </p:nvSpPr>
        <p:spPr>
          <a:xfrm>
            <a:off x="4655384" y="2610665"/>
            <a:ext cx="3116741" cy="1600438"/>
          </a:xfrm>
          <a:prstGeom prst="rect">
            <a:avLst/>
          </a:prstGeom>
          <a:noFill/>
          <a:ln>
            <a:solidFill>
              <a:srgbClr val="FFC000"/>
            </a:solidFill>
          </a:ln>
        </p:spPr>
        <p:txBody>
          <a:bodyPr wrap="square" rtlCol="0">
            <a:spAutoFit/>
          </a:bodyPr>
          <a:lstStyle/>
          <a:p>
            <a:pPr algn="ctr"/>
            <a:endParaRPr lang="de-DE" sz="1400" dirty="0">
              <a:latin typeface="Calibri" panose="020F0502020204030204" pitchFamily="34" charset="0"/>
              <a:cs typeface="Calibri" panose="020F0502020204030204" pitchFamily="34" charset="0"/>
            </a:endParaRPr>
          </a:p>
          <a:p>
            <a:pPr algn="ctr"/>
            <a:endParaRPr lang="de-DE" sz="1400" dirty="0">
              <a:latin typeface="Calibri" panose="020F0502020204030204" pitchFamily="34" charset="0"/>
              <a:cs typeface="Calibri" panose="020F0502020204030204" pitchFamily="34" charset="0"/>
            </a:endParaRPr>
          </a:p>
          <a:p>
            <a:pPr algn="ctr"/>
            <a:endParaRPr lang="de-DE" sz="1400" dirty="0">
              <a:latin typeface="Calibri" panose="020F0502020204030204" pitchFamily="34" charset="0"/>
              <a:cs typeface="Calibri" panose="020F0502020204030204" pitchFamily="34" charset="0"/>
            </a:endParaRPr>
          </a:p>
          <a:p>
            <a:pPr algn="ctr"/>
            <a:r>
              <a:rPr lang="de-DE" sz="1400" dirty="0">
                <a:latin typeface="Calibri" panose="020F0502020204030204" pitchFamily="34" charset="0"/>
                <a:cs typeface="Calibri" panose="020F0502020204030204" pitchFamily="34" charset="0"/>
              </a:rPr>
              <a:t>Motivations- und Schwierigkeitssteigerung</a:t>
            </a:r>
          </a:p>
          <a:p>
            <a:pPr algn="ctr"/>
            <a:endParaRPr lang="de-DE" sz="1400" dirty="0">
              <a:latin typeface="Calibri" panose="020F0502020204030204" pitchFamily="34" charset="0"/>
              <a:cs typeface="Calibri" panose="020F0502020204030204" pitchFamily="34" charset="0"/>
            </a:endParaRPr>
          </a:p>
          <a:p>
            <a:pPr algn="ctr"/>
            <a:endParaRPr lang="de-DE" sz="1400" dirty="0">
              <a:latin typeface="Calibri" panose="020F0502020204030204" pitchFamily="34" charset="0"/>
              <a:cs typeface="Calibri" panose="020F0502020204030204" pitchFamily="34" charset="0"/>
            </a:endParaRPr>
          </a:p>
        </p:txBody>
      </p:sp>
      <p:sp>
        <p:nvSpPr>
          <p:cNvPr id="47" name="Textfeld 46">
            <a:extLst>
              <a:ext uri="{FF2B5EF4-FFF2-40B4-BE49-F238E27FC236}">
                <a16:creationId xmlns:a16="http://schemas.microsoft.com/office/drawing/2014/main" id="{3A62A7D1-7DA5-4E38-AA45-D6F433704A9A}"/>
              </a:ext>
            </a:extLst>
          </p:cNvPr>
          <p:cNvSpPr txBox="1"/>
          <p:nvPr/>
        </p:nvSpPr>
        <p:spPr>
          <a:xfrm>
            <a:off x="4639382" y="2597116"/>
            <a:ext cx="3116741" cy="1600438"/>
          </a:xfrm>
          <a:prstGeom prst="rect">
            <a:avLst/>
          </a:prstGeom>
          <a:noFill/>
          <a:ln>
            <a:solidFill>
              <a:srgbClr val="FFC000"/>
            </a:solidFill>
          </a:ln>
        </p:spPr>
        <p:txBody>
          <a:bodyPr wrap="square" rtlCol="0">
            <a:spAutoFit/>
          </a:bodyPr>
          <a:lstStyle/>
          <a:p>
            <a:pPr algn="ctr"/>
            <a:endParaRPr lang="de-DE" sz="1400" dirty="0">
              <a:latin typeface="Calibri" panose="020F0502020204030204" pitchFamily="34" charset="0"/>
              <a:cs typeface="Calibri" panose="020F0502020204030204" pitchFamily="34" charset="0"/>
            </a:endParaRPr>
          </a:p>
          <a:p>
            <a:pPr algn="ctr"/>
            <a:endParaRPr lang="de-DE" sz="1400" dirty="0">
              <a:latin typeface="Calibri" panose="020F0502020204030204" pitchFamily="34" charset="0"/>
              <a:cs typeface="Calibri" panose="020F0502020204030204" pitchFamily="34" charset="0"/>
            </a:endParaRPr>
          </a:p>
          <a:p>
            <a:pPr algn="ctr"/>
            <a:endParaRPr lang="de-DE" sz="1400" dirty="0">
              <a:latin typeface="Calibri" panose="020F0502020204030204" pitchFamily="34" charset="0"/>
              <a:cs typeface="Calibri" panose="020F0502020204030204" pitchFamily="34" charset="0"/>
            </a:endParaRPr>
          </a:p>
          <a:p>
            <a:pPr algn="ctr"/>
            <a:r>
              <a:rPr lang="de-DE" sz="1400" dirty="0">
                <a:latin typeface="Calibri" panose="020F0502020204030204" pitchFamily="34" charset="0"/>
                <a:cs typeface="Calibri" panose="020F0502020204030204" pitchFamily="34" charset="0"/>
              </a:rPr>
              <a:t>Das Spiel in eine Geschichte einbetten</a:t>
            </a:r>
          </a:p>
          <a:p>
            <a:pPr algn="ctr"/>
            <a:endParaRPr lang="de-DE" sz="1400" dirty="0">
              <a:latin typeface="Calibri" panose="020F0502020204030204" pitchFamily="34" charset="0"/>
              <a:cs typeface="Calibri" panose="020F0502020204030204" pitchFamily="34" charset="0"/>
            </a:endParaRPr>
          </a:p>
          <a:p>
            <a:pPr algn="ctr"/>
            <a:endParaRPr lang="de-DE" sz="1400" dirty="0">
              <a:latin typeface="Calibri" panose="020F0502020204030204" pitchFamily="34" charset="0"/>
              <a:cs typeface="Calibri" panose="020F0502020204030204" pitchFamily="34" charset="0"/>
            </a:endParaRPr>
          </a:p>
          <a:p>
            <a:pPr algn="ctr"/>
            <a:endParaRPr lang="de-DE" sz="1400" dirty="0">
              <a:latin typeface="Calibri" panose="020F0502020204030204" pitchFamily="34" charset="0"/>
              <a:cs typeface="Calibri" panose="020F0502020204030204" pitchFamily="34" charset="0"/>
            </a:endParaRPr>
          </a:p>
        </p:txBody>
      </p:sp>
      <p:sp>
        <p:nvSpPr>
          <p:cNvPr id="48" name="Textfeld 47">
            <a:extLst>
              <a:ext uri="{FF2B5EF4-FFF2-40B4-BE49-F238E27FC236}">
                <a16:creationId xmlns:a16="http://schemas.microsoft.com/office/drawing/2014/main" id="{956F7AAD-767C-4072-A069-812CCBC6F68C}"/>
              </a:ext>
            </a:extLst>
          </p:cNvPr>
          <p:cNvSpPr txBox="1"/>
          <p:nvPr/>
        </p:nvSpPr>
        <p:spPr>
          <a:xfrm>
            <a:off x="4657690" y="2619825"/>
            <a:ext cx="3116741" cy="1600438"/>
          </a:xfrm>
          <a:prstGeom prst="rect">
            <a:avLst/>
          </a:prstGeom>
          <a:noFill/>
          <a:ln>
            <a:solidFill>
              <a:srgbClr val="FFC000"/>
            </a:solidFill>
          </a:ln>
        </p:spPr>
        <p:txBody>
          <a:bodyPr wrap="square" rtlCol="0">
            <a:spAutoFit/>
          </a:bodyPr>
          <a:lstStyle/>
          <a:p>
            <a:pPr algn="ctr"/>
            <a:endParaRPr lang="de-DE" sz="1400" dirty="0">
              <a:latin typeface="Calibri" panose="020F0502020204030204" pitchFamily="34" charset="0"/>
              <a:cs typeface="Calibri" panose="020F0502020204030204" pitchFamily="34" charset="0"/>
            </a:endParaRPr>
          </a:p>
          <a:p>
            <a:pPr algn="ctr"/>
            <a:endParaRPr lang="de-DE" sz="1400" dirty="0">
              <a:latin typeface="Calibri" panose="020F0502020204030204" pitchFamily="34" charset="0"/>
              <a:cs typeface="Calibri" panose="020F0502020204030204" pitchFamily="34" charset="0"/>
            </a:endParaRPr>
          </a:p>
          <a:p>
            <a:pPr algn="ctr"/>
            <a:endParaRPr lang="de-DE" sz="1400" dirty="0">
              <a:latin typeface="Calibri" panose="020F0502020204030204" pitchFamily="34" charset="0"/>
              <a:cs typeface="Calibri" panose="020F0502020204030204" pitchFamily="34" charset="0"/>
            </a:endParaRPr>
          </a:p>
          <a:p>
            <a:pPr algn="ctr"/>
            <a:r>
              <a:rPr lang="de-DE" sz="1400" dirty="0">
                <a:latin typeface="Calibri" panose="020F0502020204030204" pitchFamily="34" charset="0"/>
                <a:cs typeface="Calibri" panose="020F0502020204030204" pitchFamily="34" charset="0"/>
              </a:rPr>
              <a:t>Spannungsbogen durch gezielte Handlungen aufbauen</a:t>
            </a:r>
          </a:p>
          <a:p>
            <a:pPr algn="ctr"/>
            <a:endParaRPr lang="de-DE" sz="1400" dirty="0">
              <a:latin typeface="Calibri" panose="020F0502020204030204" pitchFamily="34" charset="0"/>
              <a:cs typeface="Calibri" panose="020F0502020204030204" pitchFamily="34" charset="0"/>
            </a:endParaRPr>
          </a:p>
          <a:p>
            <a:pPr algn="ctr"/>
            <a:endParaRPr lang="de-DE" sz="1400" dirty="0">
              <a:latin typeface="Calibri" panose="020F0502020204030204" pitchFamily="34" charset="0"/>
              <a:cs typeface="Calibri" panose="020F0502020204030204" pitchFamily="34" charset="0"/>
            </a:endParaRPr>
          </a:p>
        </p:txBody>
      </p:sp>
      <p:sp>
        <p:nvSpPr>
          <p:cNvPr id="49" name="Textfeld 48">
            <a:extLst>
              <a:ext uri="{FF2B5EF4-FFF2-40B4-BE49-F238E27FC236}">
                <a16:creationId xmlns:a16="http://schemas.microsoft.com/office/drawing/2014/main" id="{BDB5844E-7038-4F63-9626-02574E5294B9}"/>
              </a:ext>
            </a:extLst>
          </p:cNvPr>
          <p:cNvSpPr txBox="1"/>
          <p:nvPr/>
        </p:nvSpPr>
        <p:spPr>
          <a:xfrm>
            <a:off x="4664945" y="2601505"/>
            <a:ext cx="3116741" cy="1600438"/>
          </a:xfrm>
          <a:prstGeom prst="rect">
            <a:avLst/>
          </a:prstGeom>
          <a:noFill/>
          <a:ln>
            <a:solidFill>
              <a:srgbClr val="FFC000"/>
            </a:solidFill>
          </a:ln>
        </p:spPr>
        <p:txBody>
          <a:bodyPr wrap="square" rtlCol="0">
            <a:spAutoFit/>
          </a:bodyPr>
          <a:lstStyle/>
          <a:p>
            <a:pPr algn="ctr"/>
            <a:endParaRPr lang="de-DE" sz="1400" dirty="0">
              <a:latin typeface="Calibri" panose="020F0502020204030204" pitchFamily="34" charset="0"/>
              <a:cs typeface="Calibri" panose="020F0502020204030204" pitchFamily="34" charset="0"/>
            </a:endParaRPr>
          </a:p>
          <a:p>
            <a:pPr algn="ctr"/>
            <a:endParaRPr lang="de-DE" sz="1400" dirty="0">
              <a:latin typeface="Calibri" panose="020F0502020204030204" pitchFamily="34" charset="0"/>
              <a:cs typeface="Calibri" panose="020F0502020204030204" pitchFamily="34" charset="0"/>
            </a:endParaRPr>
          </a:p>
          <a:p>
            <a:pPr algn="ctr"/>
            <a:endParaRPr lang="de-DE" sz="1400" dirty="0">
              <a:latin typeface="Calibri" panose="020F0502020204030204" pitchFamily="34" charset="0"/>
              <a:cs typeface="Calibri" panose="020F0502020204030204" pitchFamily="34" charset="0"/>
            </a:endParaRPr>
          </a:p>
          <a:p>
            <a:pPr algn="ctr"/>
            <a:r>
              <a:rPr lang="de-DE" sz="1400" dirty="0">
                <a:latin typeface="Calibri" panose="020F0502020204030204" pitchFamily="34" charset="0"/>
                <a:cs typeface="Calibri" panose="020F0502020204030204" pitchFamily="34" charset="0"/>
              </a:rPr>
              <a:t>Zielgruppenorientierte und grafisch ansprechende Gestaltung</a:t>
            </a:r>
          </a:p>
          <a:p>
            <a:pPr algn="ctr"/>
            <a:endParaRPr lang="de-DE" sz="1400" dirty="0">
              <a:latin typeface="Calibri" panose="020F0502020204030204" pitchFamily="34" charset="0"/>
              <a:cs typeface="Calibri" panose="020F0502020204030204" pitchFamily="34" charset="0"/>
            </a:endParaRPr>
          </a:p>
          <a:p>
            <a:pPr algn="ctr"/>
            <a:endParaRPr lang="de-DE" sz="1400" dirty="0">
              <a:latin typeface="Calibri" panose="020F0502020204030204" pitchFamily="34" charset="0"/>
              <a:cs typeface="Calibri" panose="020F0502020204030204" pitchFamily="34" charset="0"/>
            </a:endParaRPr>
          </a:p>
        </p:txBody>
      </p:sp>
      <p:sp>
        <p:nvSpPr>
          <p:cNvPr id="50" name="Textfeld 49">
            <a:extLst>
              <a:ext uri="{FF2B5EF4-FFF2-40B4-BE49-F238E27FC236}">
                <a16:creationId xmlns:a16="http://schemas.microsoft.com/office/drawing/2014/main" id="{990DDFEC-D817-4B64-8477-90B6E7595748}"/>
              </a:ext>
            </a:extLst>
          </p:cNvPr>
          <p:cNvSpPr txBox="1"/>
          <p:nvPr/>
        </p:nvSpPr>
        <p:spPr>
          <a:xfrm>
            <a:off x="9451790" y="6375553"/>
            <a:ext cx="1595621" cy="430887"/>
          </a:xfrm>
          <a:prstGeom prst="rect">
            <a:avLst/>
          </a:prstGeom>
          <a:noFill/>
        </p:spPr>
        <p:txBody>
          <a:bodyPr wrap="square" rtlCol="0">
            <a:spAutoFit/>
          </a:bodyPr>
          <a:lstStyle/>
          <a:p>
            <a:r>
              <a:rPr lang="de-DE" sz="1100" baseline="30000" dirty="0">
                <a:latin typeface="Calibri" panose="020F0502020204030204" pitchFamily="34" charset="0"/>
                <a:cs typeface="Calibri" panose="020F0502020204030204" pitchFamily="34" charset="0"/>
              </a:rPr>
              <a:t>1</a:t>
            </a:r>
            <a:r>
              <a:rPr lang="de-DE" sz="1100" dirty="0">
                <a:latin typeface="Calibri" panose="020F0502020204030204" pitchFamily="34" charset="0"/>
                <a:cs typeface="Calibri" panose="020F0502020204030204" pitchFamily="34" charset="0"/>
              </a:rPr>
              <a:t> Pellegrino et al (2001)</a:t>
            </a:r>
          </a:p>
          <a:p>
            <a:r>
              <a:rPr lang="de-DE" sz="1100" dirty="0">
                <a:latin typeface="Calibri" panose="020F0502020204030204" pitchFamily="34" charset="0"/>
                <a:cs typeface="Calibri" panose="020F0502020204030204" pitchFamily="34" charset="0"/>
              </a:rPr>
              <a:t>² Kapp (2012)</a:t>
            </a:r>
          </a:p>
        </p:txBody>
      </p:sp>
      <p:sp>
        <p:nvSpPr>
          <p:cNvPr id="51" name="Flussdiagramm: Verbinder 50">
            <a:extLst>
              <a:ext uri="{FF2B5EF4-FFF2-40B4-BE49-F238E27FC236}">
                <a16:creationId xmlns:a16="http://schemas.microsoft.com/office/drawing/2014/main" id="{69D39067-B465-4447-8D00-303CE1A8B500}"/>
              </a:ext>
            </a:extLst>
          </p:cNvPr>
          <p:cNvSpPr/>
          <p:nvPr/>
        </p:nvSpPr>
        <p:spPr>
          <a:xfrm>
            <a:off x="11632276" y="2175540"/>
            <a:ext cx="166256" cy="144536"/>
          </a:xfrm>
          <a:prstGeom prst="flowChartConnector">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2" name="Flussdiagramm: Verbinder 51">
            <a:extLst>
              <a:ext uri="{FF2B5EF4-FFF2-40B4-BE49-F238E27FC236}">
                <a16:creationId xmlns:a16="http://schemas.microsoft.com/office/drawing/2014/main" id="{58EB11D7-0FF7-4E1D-9F72-2DABDF22B2FB}"/>
              </a:ext>
            </a:extLst>
          </p:cNvPr>
          <p:cNvSpPr/>
          <p:nvPr/>
        </p:nvSpPr>
        <p:spPr>
          <a:xfrm>
            <a:off x="11632276" y="2898747"/>
            <a:ext cx="166256" cy="144536"/>
          </a:xfrm>
          <a:prstGeom prst="flowChartConnector">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3" name="Flussdiagramm: Verbinder 52">
            <a:extLst>
              <a:ext uri="{FF2B5EF4-FFF2-40B4-BE49-F238E27FC236}">
                <a16:creationId xmlns:a16="http://schemas.microsoft.com/office/drawing/2014/main" id="{390CAC03-8950-4137-80DA-45463304E8DC}"/>
              </a:ext>
            </a:extLst>
          </p:cNvPr>
          <p:cNvSpPr/>
          <p:nvPr/>
        </p:nvSpPr>
        <p:spPr>
          <a:xfrm>
            <a:off x="11643359" y="3621954"/>
            <a:ext cx="166256" cy="144536"/>
          </a:xfrm>
          <a:prstGeom prst="flowChartConnector">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4" name="Flussdiagramm: Verbinder 53">
            <a:extLst>
              <a:ext uri="{FF2B5EF4-FFF2-40B4-BE49-F238E27FC236}">
                <a16:creationId xmlns:a16="http://schemas.microsoft.com/office/drawing/2014/main" id="{7C4BB6F3-EB97-4165-9F1A-AE815629BB6A}"/>
              </a:ext>
            </a:extLst>
          </p:cNvPr>
          <p:cNvSpPr/>
          <p:nvPr/>
        </p:nvSpPr>
        <p:spPr>
          <a:xfrm>
            <a:off x="11648900" y="4345161"/>
            <a:ext cx="166256" cy="144536"/>
          </a:xfrm>
          <a:prstGeom prst="flowChartConnector">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797016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7"/>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7"/>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xit" presetSubtype="0" fill="hold" nodeType="clickEffect">
                                  <p:stCondLst>
                                    <p:cond delay="0"/>
                                  </p:stCondLst>
                                  <p:childTnLst>
                                    <p:set>
                                      <p:cBhvr>
                                        <p:cTn id="36" dur="1" fill="hold">
                                          <p:stCondLst>
                                            <p:cond delay="0"/>
                                          </p:stCondLst>
                                        </p:cTn>
                                        <p:tgtEl>
                                          <p:spTgt spid="25"/>
                                        </p:tgtEl>
                                        <p:attrNameLst>
                                          <p:attrName>style.visibility</p:attrName>
                                        </p:attrNameLst>
                                      </p:cBhvr>
                                      <p:to>
                                        <p:strVal val="hidden"/>
                                      </p:to>
                                    </p:set>
                                  </p:childTnLst>
                                </p:cTn>
                              </p:par>
                              <p:par>
                                <p:cTn id="37" presetID="1" presetClass="entr" presetSubtype="0" fill="hold" grpId="0" nodeType="withEffect">
                                  <p:stCondLst>
                                    <p:cond delay="0"/>
                                  </p:stCondLst>
                                  <p:childTnLst>
                                    <p:set>
                                      <p:cBhvr>
                                        <p:cTn id="38" dur="1" fill="hold">
                                          <p:stCondLst>
                                            <p:cond delay="0"/>
                                          </p:stCondLst>
                                        </p:cTn>
                                        <p:tgtEl>
                                          <p:spTgt spid="39"/>
                                        </p:tgtEl>
                                        <p:attrNameLst>
                                          <p:attrName>style.visibility</p:attrName>
                                        </p:attrNameLst>
                                      </p:cBhvr>
                                      <p:to>
                                        <p:strVal val="visible"/>
                                      </p:to>
                                    </p:set>
                                  </p:childTnLst>
                                </p:cTn>
                              </p:par>
                              <p:par>
                                <p:cTn id="39" presetID="7" presetClass="emph" presetSubtype="1" nodeType="withEffect">
                                  <p:stCondLst>
                                    <p:cond delay="0"/>
                                  </p:stCondLst>
                                  <p:childTnLst>
                                    <p:set>
                                      <p:cBhvr>
                                        <p:cTn id="40" dur="indefinite"/>
                                        <p:tgtEl>
                                          <p:spTgt spid="29"/>
                                        </p:tgtEl>
                                        <p:attrNameLst>
                                          <p:attrName>stroke.color</p:attrName>
                                        </p:attrNameLst>
                                      </p:cBhvr>
                                      <p:to>
                                        <p:clrVal>
                                          <a:srgbClr val="FF9900"/>
                                        </p:clrVal>
                                      </p:to>
                                    </p:set>
                                    <p:set>
                                      <p:cBhvr>
                                        <p:cTn id="41" dur="indefinite"/>
                                        <p:tgtEl>
                                          <p:spTgt spid="29"/>
                                        </p:tgtEl>
                                        <p:attrNameLst>
                                          <p:attrName>stroke.on</p:attrName>
                                        </p:attrNameLst>
                                      </p:cBhvr>
                                      <p:to>
                                        <p:strVal val="true"/>
                                      </p:to>
                                    </p:set>
                                  </p:childTnLst>
                                </p:cTn>
                              </p:par>
                            </p:childTnLst>
                          </p:cTn>
                        </p:par>
                      </p:childTnLst>
                    </p:cTn>
                  </p:par>
                  <p:par>
                    <p:cTn id="42" fill="hold">
                      <p:stCondLst>
                        <p:cond delay="indefinite"/>
                      </p:stCondLst>
                      <p:childTnLst>
                        <p:par>
                          <p:cTn id="43" fill="hold">
                            <p:stCondLst>
                              <p:cond delay="0"/>
                            </p:stCondLst>
                            <p:childTnLst>
                              <p:par>
                                <p:cTn id="44" presetID="1" presetClass="exit" presetSubtype="0" fill="hold" grpId="1" nodeType="clickEffect">
                                  <p:stCondLst>
                                    <p:cond delay="0"/>
                                  </p:stCondLst>
                                  <p:childTnLst>
                                    <p:set>
                                      <p:cBhvr>
                                        <p:cTn id="45" dur="1" fill="hold">
                                          <p:stCondLst>
                                            <p:cond delay="0"/>
                                          </p:stCondLst>
                                        </p:cTn>
                                        <p:tgtEl>
                                          <p:spTgt spid="39"/>
                                        </p:tgtEl>
                                        <p:attrNameLst>
                                          <p:attrName>style.visibility</p:attrName>
                                        </p:attrNameLst>
                                      </p:cBhvr>
                                      <p:to>
                                        <p:strVal val="hidden"/>
                                      </p:to>
                                    </p:set>
                                  </p:childTnLst>
                                </p:cTn>
                              </p:par>
                              <p:par>
                                <p:cTn id="46" presetID="1" presetClass="entr" presetSubtype="0" fill="hold" grpId="0" nodeType="withEffect">
                                  <p:stCondLst>
                                    <p:cond delay="0"/>
                                  </p:stCondLst>
                                  <p:childTnLst>
                                    <p:set>
                                      <p:cBhvr>
                                        <p:cTn id="47" dur="1" fill="hold">
                                          <p:stCondLst>
                                            <p:cond delay="0"/>
                                          </p:stCondLst>
                                        </p:cTn>
                                        <p:tgtEl>
                                          <p:spTgt spid="40"/>
                                        </p:tgtEl>
                                        <p:attrNameLst>
                                          <p:attrName>style.visibility</p:attrName>
                                        </p:attrNameLst>
                                      </p:cBhvr>
                                      <p:to>
                                        <p:strVal val="visible"/>
                                      </p:to>
                                    </p:set>
                                  </p:childTnLst>
                                </p:cTn>
                              </p:par>
                              <p:par>
                                <p:cTn id="48" presetID="7" presetClass="emph" presetSubtype="2" fill="hold" nodeType="withEffect">
                                  <p:stCondLst>
                                    <p:cond delay="0"/>
                                  </p:stCondLst>
                                  <p:childTnLst>
                                    <p:animClr clrSpc="rgb" dir="cw">
                                      <p:cBhvr>
                                        <p:cTn id="49" dur="2000" fill="hold"/>
                                        <p:tgtEl>
                                          <p:spTgt spid="29"/>
                                        </p:tgtEl>
                                        <p:attrNameLst>
                                          <p:attrName>stroke.color</p:attrName>
                                        </p:attrNameLst>
                                      </p:cBhvr>
                                      <p:to>
                                        <a:schemeClr val="tx2"/>
                                      </p:to>
                                    </p:animClr>
                                    <p:set>
                                      <p:cBhvr>
                                        <p:cTn id="50" dur="2000" fill="hold"/>
                                        <p:tgtEl>
                                          <p:spTgt spid="29"/>
                                        </p:tgtEl>
                                        <p:attrNameLst>
                                          <p:attrName>stroke.on</p:attrName>
                                        </p:attrNameLst>
                                      </p:cBhvr>
                                      <p:to>
                                        <p:strVal val="true"/>
                                      </p:to>
                                    </p:set>
                                  </p:childTnLst>
                                </p:cTn>
                              </p:par>
                              <p:par>
                                <p:cTn id="51" presetID="7" presetClass="emph" presetSubtype="1" nodeType="withEffect">
                                  <p:stCondLst>
                                    <p:cond delay="0"/>
                                  </p:stCondLst>
                                  <p:childTnLst>
                                    <p:set>
                                      <p:cBhvr>
                                        <p:cTn id="52" dur="indefinite"/>
                                        <p:tgtEl>
                                          <p:spTgt spid="28"/>
                                        </p:tgtEl>
                                        <p:attrNameLst>
                                          <p:attrName>stroke.color</p:attrName>
                                        </p:attrNameLst>
                                      </p:cBhvr>
                                      <p:to>
                                        <p:clrVal>
                                          <a:srgbClr val="FF9900"/>
                                        </p:clrVal>
                                      </p:to>
                                    </p:set>
                                    <p:set>
                                      <p:cBhvr>
                                        <p:cTn id="53" dur="indefinite"/>
                                        <p:tgtEl>
                                          <p:spTgt spid="28"/>
                                        </p:tgtEl>
                                        <p:attrNameLst>
                                          <p:attrName>stroke.on</p:attrName>
                                        </p:attrNameLst>
                                      </p:cBhvr>
                                      <p:to>
                                        <p:strVal val="true"/>
                                      </p:to>
                                    </p:set>
                                  </p:childTnLst>
                                </p:cTn>
                              </p:par>
                            </p:childTnLst>
                          </p:cTn>
                        </p:par>
                      </p:childTnLst>
                    </p:cTn>
                  </p:par>
                  <p:par>
                    <p:cTn id="54" fill="hold">
                      <p:stCondLst>
                        <p:cond delay="indefinite"/>
                      </p:stCondLst>
                      <p:childTnLst>
                        <p:par>
                          <p:cTn id="55" fill="hold">
                            <p:stCondLst>
                              <p:cond delay="0"/>
                            </p:stCondLst>
                            <p:childTnLst>
                              <p:par>
                                <p:cTn id="56" presetID="1" presetClass="exit" presetSubtype="0" fill="hold" grpId="1" nodeType="clickEffect">
                                  <p:stCondLst>
                                    <p:cond delay="0"/>
                                  </p:stCondLst>
                                  <p:childTnLst>
                                    <p:set>
                                      <p:cBhvr>
                                        <p:cTn id="57" dur="1" fill="hold">
                                          <p:stCondLst>
                                            <p:cond delay="0"/>
                                          </p:stCondLst>
                                        </p:cTn>
                                        <p:tgtEl>
                                          <p:spTgt spid="40"/>
                                        </p:tgtEl>
                                        <p:attrNameLst>
                                          <p:attrName>style.visibility</p:attrName>
                                        </p:attrNameLst>
                                      </p:cBhvr>
                                      <p:to>
                                        <p:strVal val="hidden"/>
                                      </p:to>
                                    </p:set>
                                  </p:childTnLst>
                                </p:cTn>
                              </p:par>
                              <p:par>
                                <p:cTn id="58" presetID="7" presetClass="emph" presetSubtype="1" nodeType="withEffect">
                                  <p:stCondLst>
                                    <p:cond delay="0"/>
                                  </p:stCondLst>
                                  <p:childTnLst>
                                    <p:set>
                                      <p:cBhvr>
                                        <p:cTn id="59" dur="indefinite"/>
                                        <p:tgtEl>
                                          <p:spTgt spid="28"/>
                                        </p:tgtEl>
                                        <p:attrNameLst>
                                          <p:attrName>stroke.color</p:attrName>
                                        </p:attrNameLst>
                                      </p:cBhvr>
                                      <p:to>
                                        <p:clrVal>
                                          <a:schemeClr val="tx2"/>
                                        </p:clrVal>
                                      </p:to>
                                    </p:set>
                                    <p:set>
                                      <p:cBhvr>
                                        <p:cTn id="60" dur="indefinite"/>
                                        <p:tgtEl>
                                          <p:spTgt spid="28"/>
                                        </p:tgtEl>
                                        <p:attrNameLst>
                                          <p:attrName>stroke.on</p:attrName>
                                        </p:attrNameLst>
                                      </p:cBhvr>
                                      <p:to>
                                        <p:strVal val="true"/>
                                      </p:to>
                                    </p:set>
                                  </p:childTnLst>
                                </p:cTn>
                              </p:par>
                              <p:par>
                                <p:cTn id="61" presetID="7" presetClass="emph" presetSubtype="1" nodeType="withEffect">
                                  <p:stCondLst>
                                    <p:cond delay="0"/>
                                  </p:stCondLst>
                                  <p:childTnLst>
                                    <p:set>
                                      <p:cBhvr>
                                        <p:cTn id="62" dur="indefinite"/>
                                        <p:tgtEl>
                                          <p:spTgt spid="30"/>
                                        </p:tgtEl>
                                        <p:attrNameLst>
                                          <p:attrName>stroke.color</p:attrName>
                                        </p:attrNameLst>
                                      </p:cBhvr>
                                      <p:to>
                                        <p:clrVal>
                                          <a:srgbClr val="FF9900"/>
                                        </p:clrVal>
                                      </p:to>
                                    </p:set>
                                    <p:set>
                                      <p:cBhvr>
                                        <p:cTn id="63" dur="indefinite"/>
                                        <p:tgtEl>
                                          <p:spTgt spid="30"/>
                                        </p:tgtEl>
                                        <p:attrNameLst>
                                          <p:attrName>stroke.on</p:attrName>
                                        </p:attrNameLst>
                                      </p:cBhvr>
                                      <p:to>
                                        <p:strVal val="true"/>
                                      </p:to>
                                    </p:set>
                                  </p:childTnLst>
                                </p:cTn>
                              </p:par>
                              <p:par>
                                <p:cTn id="64" presetID="1" presetClass="entr" presetSubtype="0" fill="hold" grpId="0" nodeType="withEffect">
                                  <p:stCondLst>
                                    <p:cond delay="0"/>
                                  </p:stCondLst>
                                  <p:childTnLst>
                                    <p:set>
                                      <p:cBhvr>
                                        <p:cTn id="65" dur="1" fill="hold">
                                          <p:stCondLst>
                                            <p:cond delay="0"/>
                                          </p:stCondLst>
                                        </p:cTn>
                                        <p:tgtEl>
                                          <p:spTgt spid="42"/>
                                        </p:tgtEl>
                                        <p:attrNameLst>
                                          <p:attrName>style.visibility</p:attrName>
                                        </p:attrNameLst>
                                      </p:cBhvr>
                                      <p:to>
                                        <p:strVal val="visible"/>
                                      </p:to>
                                    </p:set>
                                  </p:childTnLst>
                                </p:cTn>
                              </p:par>
                            </p:childTnLst>
                          </p:cTn>
                        </p:par>
                      </p:childTnLst>
                    </p:cTn>
                  </p:par>
                  <p:par>
                    <p:cTn id="66" fill="hold">
                      <p:stCondLst>
                        <p:cond delay="indefinite"/>
                      </p:stCondLst>
                      <p:childTnLst>
                        <p:par>
                          <p:cTn id="67" fill="hold">
                            <p:stCondLst>
                              <p:cond delay="0"/>
                            </p:stCondLst>
                            <p:childTnLst>
                              <p:par>
                                <p:cTn id="68" presetID="1" presetClass="exit" presetSubtype="0" fill="hold" grpId="1" nodeType="clickEffect">
                                  <p:stCondLst>
                                    <p:cond delay="0"/>
                                  </p:stCondLst>
                                  <p:childTnLst>
                                    <p:set>
                                      <p:cBhvr>
                                        <p:cTn id="69" dur="1" fill="hold">
                                          <p:stCondLst>
                                            <p:cond delay="0"/>
                                          </p:stCondLst>
                                        </p:cTn>
                                        <p:tgtEl>
                                          <p:spTgt spid="42"/>
                                        </p:tgtEl>
                                        <p:attrNameLst>
                                          <p:attrName>style.visibility</p:attrName>
                                        </p:attrNameLst>
                                      </p:cBhvr>
                                      <p:to>
                                        <p:strVal val="hidden"/>
                                      </p:to>
                                    </p:set>
                                  </p:childTnLst>
                                </p:cTn>
                              </p:par>
                              <p:par>
                                <p:cTn id="70" presetID="7" presetClass="emph" presetSubtype="2" fill="hold" nodeType="withEffect">
                                  <p:stCondLst>
                                    <p:cond delay="0"/>
                                  </p:stCondLst>
                                  <p:childTnLst>
                                    <p:animClr clrSpc="rgb" dir="cw">
                                      <p:cBhvr>
                                        <p:cTn id="71" dur="2000" fill="hold"/>
                                        <p:tgtEl>
                                          <p:spTgt spid="30"/>
                                        </p:tgtEl>
                                        <p:attrNameLst>
                                          <p:attrName>stroke.color</p:attrName>
                                        </p:attrNameLst>
                                      </p:cBhvr>
                                      <p:to>
                                        <a:schemeClr val="tx2"/>
                                      </p:to>
                                    </p:animClr>
                                    <p:set>
                                      <p:cBhvr>
                                        <p:cTn id="72" dur="2000" fill="hold"/>
                                        <p:tgtEl>
                                          <p:spTgt spid="30"/>
                                        </p:tgtEl>
                                        <p:attrNameLst>
                                          <p:attrName>stroke.on</p:attrName>
                                        </p:attrNameLst>
                                      </p:cBhvr>
                                      <p:to>
                                        <p:strVal val="true"/>
                                      </p:to>
                                    </p:set>
                                  </p:childTnLst>
                                </p:cTn>
                              </p:par>
                              <p:par>
                                <p:cTn id="73" presetID="7" presetClass="emph" presetSubtype="1" nodeType="withEffect">
                                  <p:stCondLst>
                                    <p:cond delay="0"/>
                                  </p:stCondLst>
                                  <p:childTnLst>
                                    <p:set>
                                      <p:cBhvr>
                                        <p:cTn id="74" dur="indefinite"/>
                                        <p:tgtEl>
                                          <p:spTgt spid="31"/>
                                        </p:tgtEl>
                                        <p:attrNameLst>
                                          <p:attrName>stroke.color</p:attrName>
                                        </p:attrNameLst>
                                      </p:cBhvr>
                                      <p:to>
                                        <p:clrVal>
                                          <a:srgbClr val="FF9900"/>
                                        </p:clrVal>
                                      </p:to>
                                    </p:set>
                                    <p:set>
                                      <p:cBhvr>
                                        <p:cTn id="75" dur="indefinite"/>
                                        <p:tgtEl>
                                          <p:spTgt spid="31"/>
                                        </p:tgtEl>
                                        <p:attrNameLst>
                                          <p:attrName>stroke.on</p:attrName>
                                        </p:attrNameLst>
                                      </p:cBhvr>
                                      <p:to>
                                        <p:strVal val="true"/>
                                      </p:to>
                                    </p:set>
                                  </p:childTnLst>
                                </p:cTn>
                              </p:par>
                              <p:par>
                                <p:cTn id="76" presetID="1" presetClass="entr" presetSubtype="0" fill="hold" grpId="0" nodeType="withEffect">
                                  <p:stCondLst>
                                    <p:cond delay="0"/>
                                  </p:stCondLst>
                                  <p:childTnLst>
                                    <p:set>
                                      <p:cBhvr>
                                        <p:cTn id="77" dur="1" fill="hold">
                                          <p:stCondLst>
                                            <p:cond delay="0"/>
                                          </p:stCondLst>
                                        </p:cTn>
                                        <p:tgtEl>
                                          <p:spTgt spid="43"/>
                                        </p:tgtEl>
                                        <p:attrNameLst>
                                          <p:attrName>style.visibility</p:attrName>
                                        </p:attrNameLst>
                                      </p:cBhvr>
                                      <p:to>
                                        <p:strVal val="visible"/>
                                      </p:to>
                                    </p:set>
                                  </p:childTnLst>
                                </p:cTn>
                              </p:par>
                            </p:childTnLst>
                          </p:cTn>
                        </p:par>
                      </p:childTnLst>
                    </p:cTn>
                  </p:par>
                  <p:par>
                    <p:cTn id="78" fill="hold">
                      <p:stCondLst>
                        <p:cond delay="indefinite"/>
                      </p:stCondLst>
                      <p:childTnLst>
                        <p:par>
                          <p:cTn id="79" fill="hold">
                            <p:stCondLst>
                              <p:cond delay="0"/>
                            </p:stCondLst>
                            <p:childTnLst>
                              <p:par>
                                <p:cTn id="80" presetID="1" presetClass="exit" presetSubtype="0" fill="hold" grpId="1" nodeType="clickEffect">
                                  <p:stCondLst>
                                    <p:cond delay="0"/>
                                  </p:stCondLst>
                                  <p:childTnLst>
                                    <p:set>
                                      <p:cBhvr>
                                        <p:cTn id="81" dur="1" fill="hold">
                                          <p:stCondLst>
                                            <p:cond delay="0"/>
                                          </p:stCondLst>
                                        </p:cTn>
                                        <p:tgtEl>
                                          <p:spTgt spid="43"/>
                                        </p:tgtEl>
                                        <p:attrNameLst>
                                          <p:attrName>style.visibility</p:attrName>
                                        </p:attrNameLst>
                                      </p:cBhvr>
                                      <p:to>
                                        <p:strVal val="hidden"/>
                                      </p:to>
                                    </p:set>
                                  </p:childTnLst>
                                </p:cTn>
                              </p:par>
                              <p:par>
                                <p:cTn id="82" presetID="7" presetClass="emph" presetSubtype="2" fill="hold" nodeType="withEffect">
                                  <p:stCondLst>
                                    <p:cond delay="0"/>
                                  </p:stCondLst>
                                  <p:childTnLst>
                                    <p:animClr clrSpc="rgb" dir="cw">
                                      <p:cBhvr>
                                        <p:cTn id="83" dur="2000" fill="hold"/>
                                        <p:tgtEl>
                                          <p:spTgt spid="31"/>
                                        </p:tgtEl>
                                        <p:attrNameLst>
                                          <p:attrName>stroke.color</p:attrName>
                                        </p:attrNameLst>
                                      </p:cBhvr>
                                      <p:to>
                                        <a:schemeClr val="tx2"/>
                                      </p:to>
                                    </p:animClr>
                                    <p:set>
                                      <p:cBhvr>
                                        <p:cTn id="84" dur="2000" fill="hold"/>
                                        <p:tgtEl>
                                          <p:spTgt spid="31"/>
                                        </p:tgtEl>
                                        <p:attrNameLst>
                                          <p:attrName>stroke.on</p:attrName>
                                        </p:attrNameLst>
                                      </p:cBhvr>
                                      <p:to>
                                        <p:strVal val="true"/>
                                      </p:to>
                                    </p:set>
                                  </p:childTnLst>
                                </p:cTn>
                              </p:par>
                              <p:par>
                                <p:cTn id="85" presetID="7" presetClass="emph" presetSubtype="1" nodeType="withEffect">
                                  <p:stCondLst>
                                    <p:cond delay="0"/>
                                  </p:stCondLst>
                                  <p:childTnLst>
                                    <p:set>
                                      <p:cBhvr>
                                        <p:cTn id="86" dur="indefinite"/>
                                        <p:tgtEl>
                                          <p:spTgt spid="32"/>
                                        </p:tgtEl>
                                        <p:attrNameLst>
                                          <p:attrName>stroke.color</p:attrName>
                                        </p:attrNameLst>
                                      </p:cBhvr>
                                      <p:to>
                                        <p:clrVal>
                                          <a:srgbClr val="FF9900"/>
                                        </p:clrVal>
                                      </p:to>
                                    </p:set>
                                    <p:set>
                                      <p:cBhvr>
                                        <p:cTn id="87" dur="indefinite"/>
                                        <p:tgtEl>
                                          <p:spTgt spid="32"/>
                                        </p:tgtEl>
                                        <p:attrNameLst>
                                          <p:attrName>stroke.on</p:attrName>
                                        </p:attrNameLst>
                                      </p:cBhvr>
                                      <p:to>
                                        <p:strVal val="true"/>
                                      </p:to>
                                    </p:set>
                                  </p:childTnLst>
                                </p:cTn>
                              </p:par>
                              <p:par>
                                <p:cTn id="88" presetID="1" presetClass="entr" presetSubtype="0" fill="hold" grpId="0" nodeType="withEffect">
                                  <p:stCondLst>
                                    <p:cond delay="0"/>
                                  </p:stCondLst>
                                  <p:childTnLst>
                                    <p:set>
                                      <p:cBhvr>
                                        <p:cTn id="89" dur="1" fill="hold">
                                          <p:stCondLst>
                                            <p:cond delay="0"/>
                                          </p:stCondLst>
                                        </p:cTn>
                                        <p:tgtEl>
                                          <p:spTgt spid="44"/>
                                        </p:tgtEl>
                                        <p:attrNameLst>
                                          <p:attrName>style.visibility</p:attrName>
                                        </p:attrNameLst>
                                      </p:cBhvr>
                                      <p:to>
                                        <p:strVal val="visible"/>
                                      </p:to>
                                    </p:set>
                                  </p:childTnLst>
                                </p:cTn>
                              </p:par>
                            </p:childTnLst>
                          </p:cTn>
                        </p:par>
                      </p:childTnLst>
                    </p:cTn>
                  </p:par>
                  <p:par>
                    <p:cTn id="90" fill="hold">
                      <p:stCondLst>
                        <p:cond delay="indefinite"/>
                      </p:stCondLst>
                      <p:childTnLst>
                        <p:par>
                          <p:cTn id="91" fill="hold">
                            <p:stCondLst>
                              <p:cond delay="0"/>
                            </p:stCondLst>
                            <p:childTnLst>
                              <p:par>
                                <p:cTn id="92" presetID="1" presetClass="exit" presetSubtype="0" fill="hold" grpId="1" nodeType="clickEffect">
                                  <p:stCondLst>
                                    <p:cond delay="0"/>
                                  </p:stCondLst>
                                  <p:childTnLst>
                                    <p:set>
                                      <p:cBhvr>
                                        <p:cTn id="93" dur="1" fill="hold">
                                          <p:stCondLst>
                                            <p:cond delay="0"/>
                                          </p:stCondLst>
                                        </p:cTn>
                                        <p:tgtEl>
                                          <p:spTgt spid="44"/>
                                        </p:tgtEl>
                                        <p:attrNameLst>
                                          <p:attrName>style.visibility</p:attrName>
                                        </p:attrNameLst>
                                      </p:cBhvr>
                                      <p:to>
                                        <p:strVal val="hidden"/>
                                      </p:to>
                                    </p:set>
                                  </p:childTnLst>
                                </p:cTn>
                              </p:par>
                              <p:par>
                                <p:cTn id="94" presetID="7" presetClass="emph" presetSubtype="1" nodeType="withEffect">
                                  <p:stCondLst>
                                    <p:cond delay="0"/>
                                  </p:stCondLst>
                                  <p:childTnLst>
                                    <p:set>
                                      <p:cBhvr>
                                        <p:cTn id="95" dur="indefinite"/>
                                        <p:tgtEl>
                                          <p:spTgt spid="33"/>
                                        </p:tgtEl>
                                        <p:attrNameLst>
                                          <p:attrName>stroke.color</p:attrName>
                                        </p:attrNameLst>
                                      </p:cBhvr>
                                      <p:to>
                                        <p:clrVal>
                                          <a:srgbClr val="FF9900"/>
                                        </p:clrVal>
                                      </p:to>
                                    </p:set>
                                    <p:set>
                                      <p:cBhvr>
                                        <p:cTn id="96" dur="indefinite"/>
                                        <p:tgtEl>
                                          <p:spTgt spid="33"/>
                                        </p:tgtEl>
                                        <p:attrNameLst>
                                          <p:attrName>stroke.on</p:attrName>
                                        </p:attrNameLst>
                                      </p:cBhvr>
                                      <p:to>
                                        <p:strVal val="true"/>
                                      </p:to>
                                    </p:set>
                                  </p:childTnLst>
                                </p:cTn>
                              </p:par>
                              <p:par>
                                <p:cTn id="97" presetID="7" presetClass="emph" presetSubtype="1" nodeType="withEffect">
                                  <p:stCondLst>
                                    <p:cond delay="0"/>
                                  </p:stCondLst>
                                  <p:childTnLst>
                                    <p:set>
                                      <p:cBhvr>
                                        <p:cTn id="98" dur="indefinite"/>
                                        <p:tgtEl>
                                          <p:spTgt spid="32"/>
                                        </p:tgtEl>
                                        <p:attrNameLst>
                                          <p:attrName>stroke.color</p:attrName>
                                        </p:attrNameLst>
                                      </p:cBhvr>
                                      <p:to>
                                        <p:clrVal>
                                          <a:schemeClr val="tx2"/>
                                        </p:clrVal>
                                      </p:to>
                                    </p:set>
                                    <p:set>
                                      <p:cBhvr>
                                        <p:cTn id="99" dur="indefinite"/>
                                        <p:tgtEl>
                                          <p:spTgt spid="32"/>
                                        </p:tgtEl>
                                        <p:attrNameLst>
                                          <p:attrName>stroke.on</p:attrName>
                                        </p:attrNameLst>
                                      </p:cBhvr>
                                      <p:to>
                                        <p:strVal val="true"/>
                                      </p:to>
                                    </p:set>
                                  </p:childTnLst>
                                </p:cTn>
                              </p:par>
                              <p:par>
                                <p:cTn id="100" presetID="1" presetClass="entr" presetSubtype="0" fill="hold" grpId="0" nodeType="withEffect">
                                  <p:stCondLst>
                                    <p:cond delay="0"/>
                                  </p:stCondLst>
                                  <p:childTnLst>
                                    <p:set>
                                      <p:cBhvr>
                                        <p:cTn id="101" dur="1" fill="hold">
                                          <p:stCondLst>
                                            <p:cond delay="0"/>
                                          </p:stCondLst>
                                        </p:cTn>
                                        <p:tgtEl>
                                          <p:spTgt spid="45"/>
                                        </p:tgtEl>
                                        <p:attrNameLst>
                                          <p:attrName>style.visibility</p:attrName>
                                        </p:attrNameLst>
                                      </p:cBhvr>
                                      <p:to>
                                        <p:strVal val="visible"/>
                                      </p:to>
                                    </p:set>
                                  </p:childTnLst>
                                </p:cTn>
                              </p:par>
                            </p:childTnLst>
                          </p:cTn>
                        </p:par>
                      </p:childTnLst>
                    </p:cTn>
                  </p:par>
                  <p:par>
                    <p:cTn id="102" fill="hold">
                      <p:stCondLst>
                        <p:cond delay="indefinite"/>
                      </p:stCondLst>
                      <p:childTnLst>
                        <p:par>
                          <p:cTn id="103" fill="hold">
                            <p:stCondLst>
                              <p:cond delay="0"/>
                            </p:stCondLst>
                            <p:childTnLst>
                              <p:par>
                                <p:cTn id="104" presetID="1" presetClass="exit" presetSubtype="0" fill="hold" grpId="1" nodeType="clickEffect">
                                  <p:stCondLst>
                                    <p:cond delay="0"/>
                                  </p:stCondLst>
                                  <p:childTnLst>
                                    <p:set>
                                      <p:cBhvr>
                                        <p:cTn id="105" dur="1" fill="hold">
                                          <p:stCondLst>
                                            <p:cond delay="0"/>
                                          </p:stCondLst>
                                        </p:cTn>
                                        <p:tgtEl>
                                          <p:spTgt spid="45"/>
                                        </p:tgtEl>
                                        <p:attrNameLst>
                                          <p:attrName>style.visibility</p:attrName>
                                        </p:attrNameLst>
                                      </p:cBhvr>
                                      <p:to>
                                        <p:strVal val="hidden"/>
                                      </p:to>
                                    </p:set>
                                  </p:childTnLst>
                                </p:cTn>
                              </p:par>
                              <p:par>
                                <p:cTn id="106" presetID="7" presetClass="emph" presetSubtype="2" fill="hold" nodeType="withEffect">
                                  <p:stCondLst>
                                    <p:cond delay="0"/>
                                  </p:stCondLst>
                                  <p:childTnLst>
                                    <p:animClr clrSpc="rgb" dir="cw">
                                      <p:cBhvr>
                                        <p:cTn id="107" dur="2000" fill="hold"/>
                                        <p:tgtEl>
                                          <p:spTgt spid="33"/>
                                        </p:tgtEl>
                                        <p:attrNameLst>
                                          <p:attrName>stroke.color</p:attrName>
                                        </p:attrNameLst>
                                      </p:cBhvr>
                                      <p:to>
                                        <a:schemeClr val="tx2"/>
                                      </p:to>
                                    </p:animClr>
                                    <p:set>
                                      <p:cBhvr>
                                        <p:cTn id="108" dur="2000" fill="hold"/>
                                        <p:tgtEl>
                                          <p:spTgt spid="33"/>
                                        </p:tgtEl>
                                        <p:attrNameLst>
                                          <p:attrName>stroke.on</p:attrName>
                                        </p:attrNameLst>
                                      </p:cBhvr>
                                      <p:to>
                                        <p:strVal val="true"/>
                                      </p:to>
                                    </p:set>
                                  </p:childTnLst>
                                </p:cTn>
                              </p:par>
                              <p:par>
                                <p:cTn id="109" presetID="7" presetClass="emph" presetSubtype="1" nodeType="withEffect">
                                  <p:stCondLst>
                                    <p:cond delay="0"/>
                                  </p:stCondLst>
                                  <p:childTnLst>
                                    <p:set>
                                      <p:cBhvr>
                                        <p:cTn id="110" dur="indefinite"/>
                                        <p:tgtEl>
                                          <p:spTgt spid="34"/>
                                        </p:tgtEl>
                                        <p:attrNameLst>
                                          <p:attrName>stroke.color</p:attrName>
                                        </p:attrNameLst>
                                      </p:cBhvr>
                                      <p:to>
                                        <p:clrVal>
                                          <a:srgbClr val="FF9900"/>
                                        </p:clrVal>
                                      </p:to>
                                    </p:set>
                                    <p:set>
                                      <p:cBhvr>
                                        <p:cTn id="111" dur="indefinite"/>
                                        <p:tgtEl>
                                          <p:spTgt spid="34"/>
                                        </p:tgtEl>
                                        <p:attrNameLst>
                                          <p:attrName>stroke.on</p:attrName>
                                        </p:attrNameLst>
                                      </p:cBhvr>
                                      <p:to>
                                        <p:strVal val="true"/>
                                      </p:to>
                                    </p:set>
                                  </p:childTnLst>
                                </p:cTn>
                              </p:par>
                              <p:par>
                                <p:cTn id="112" presetID="1" presetClass="entr" presetSubtype="0" fill="hold" grpId="0" nodeType="withEffect">
                                  <p:stCondLst>
                                    <p:cond delay="0"/>
                                  </p:stCondLst>
                                  <p:childTnLst>
                                    <p:set>
                                      <p:cBhvr>
                                        <p:cTn id="113" dur="1" fill="hold">
                                          <p:stCondLst>
                                            <p:cond delay="0"/>
                                          </p:stCondLst>
                                        </p:cTn>
                                        <p:tgtEl>
                                          <p:spTgt spid="46"/>
                                        </p:tgtEl>
                                        <p:attrNameLst>
                                          <p:attrName>style.visibility</p:attrName>
                                        </p:attrNameLst>
                                      </p:cBhvr>
                                      <p:to>
                                        <p:strVal val="visible"/>
                                      </p:to>
                                    </p:set>
                                  </p:childTnLst>
                                </p:cTn>
                              </p:par>
                            </p:childTnLst>
                          </p:cTn>
                        </p:par>
                      </p:childTnLst>
                    </p:cTn>
                  </p:par>
                  <p:par>
                    <p:cTn id="114" fill="hold">
                      <p:stCondLst>
                        <p:cond delay="indefinite"/>
                      </p:stCondLst>
                      <p:childTnLst>
                        <p:par>
                          <p:cTn id="115" fill="hold">
                            <p:stCondLst>
                              <p:cond delay="0"/>
                            </p:stCondLst>
                            <p:childTnLst>
                              <p:par>
                                <p:cTn id="116" presetID="1" presetClass="exit" presetSubtype="0" fill="hold" grpId="1" nodeType="clickEffect">
                                  <p:stCondLst>
                                    <p:cond delay="0"/>
                                  </p:stCondLst>
                                  <p:childTnLst>
                                    <p:set>
                                      <p:cBhvr>
                                        <p:cTn id="117" dur="1" fill="hold">
                                          <p:stCondLst>
                                            <p:cond delay="0"/>
                                          </p:stCondLst>
                                        </p:cTn>
                                        <p:tgtEl>
                                          <p:spTgt spid="46"/>
                                        </p:tgtEl>
                                        <p:attrNameLst>
                                          <p:attrName>style.visibility</p:attrName>
                                        </p:attrNameLst>
                                      </p:cBhvr>
                                      <p:to>
                                        <p:strVal val="hidden"/>
                                      </p:to>
                                    </p:set>
                                  </p:childTnLst>
                                </p:cTn>
                              </p:par>
                              <p:par>
                                <p:cTn id="118" presetID="7" presetClass="emph" presetSubtype="1" nodeType="withEffect">
                                  <p:stCondLst>
                                    <p:cond delay="0"/>
                                  </p:stCondLst>
                                  <p:childTnLst>
                                    <p:set>
                                      <p:cBhvr>
                                        <p:cTn id="119" dur="indefinite"/>
                                        <p:tgtEl>
                                          <p:spTgt spid="35"/>
                                        </p:tgtEl>
                                        <p:attrNameLst>
                                          <p:attrName>stroke.color</p:attrName>
                                        </p:attrNameLst>
                                      </p:cBhvr>
                                      <p:to>
                                        <p:clrVal>
                                          <a:srgbClr val="FF9900"/>
                                        </p:clrVal>
                                      </p:to>
                                    </p:set>
                                    <p:set>
                                      <p:cBhvr>
                                        <p:cTn id="120" dur="indefinite"/>
                                        <p:tgtEl>
                                          <p:spTgt spid="35"/>
                                        </p:tgtEl>
                                        <p:attrNameLst>
                                          <p:attrName>stroke.on</p:attrName>
                                        </p:attrNameLst>
                                      </p:cBhvr>
                                      <p:to>
                                        <p:strVal val="true"/>
                                      </p:to>
                                    </p:set>
                                  </p:childTnLst>
                                </p:cTn>
                              </p:par>
                              <p:par>
                                <p:cTn id="121" presetID="7" presetClass="emph" presetSubtype="2" fill="hold" nodeType="withEffect">
                                  <p:stCondLst>
                                    <p:cond delay="0"/>
                                  </p:stCondLst>
                                  <p:childTnLst>
                                    <p:animClr clrSpc="rgb" dir="cw">
                                      <p:cBhvr>
                                        <p:cTn id="122" dur="2000" fill="hold"/>
                                        <p:tgtEl>
                                          <p:spTgt spid="34"/>
                                        </p:tgtEl>
                                        <p:attrNameLst>
                                          <p:attrName>stroke.color</p:attrName>
                                        </p:attrNameLst>
                                      </p:cBhvr>
                                      <p:to>
                                        <a:schemeClr val="tx2"/>
                                      </p:to>
                                    </p:animClr>
                                    <p:set>
                                      <p:cBhvr>
                                        <p:cTn id="123" dur="2000" fill="hold"/>
                                        <p:tgtEl>
                                          <p:spTgt spid="34"/>
                                        </p:tgtEl>
                                        <p:attrNameLst>
                                          <p:attrName>stroke.on</p:attrName>
                                        </p:attrNameLst>
                                      </p:cBhvr>
                                      <p:to>
                                        <p:strVal val="true"/>
                                      </p:to>
                                    </p:set>
                                  </p:childTnLst>
                                </p:cTn>
                              </p:par>
                              <p:par>
                                <p:cTn id="124" presetID="1" presetClass="entr" presetSubtype="0" fill="hold" grpId="0" nodeType="withEffect">
                                  <p:stCondLst>
                                    <p:cond delay="0"/>
                                  </p:stCondLst>
                                  <p:childTnLst>
                                    <p:set>
                                      <p:cBhvr>
                                        <p:cTn id="125" dur="1" fill="hold">
                                          <p:stCondLst>
                                            <p:cond delay="0"/>
                                          </p:stCondLst>
                                        </p:cTn>
                                        <p:tgtEl>
                                          <p:spTgt spid="47"/>
                                        </p:tgtEl>
                                        <p:attrNameLst>
                                          <p:attrName>style.visibility</p:attrName>
                                        </p:attrNameLst>
                                      </p:cBhvr>
                                      <p:to>
                                        <p:strVal val="visible"/>
                                      </p:to>
                                    </p:set>
                                  </p:childTnLst>
                                </p:cTn>
                              </p:par>
                            </p:childTnLst>
                          </p:cTn>
                        </p:par>
                      </p:childTnLst>
                    </p:cTn>
                  </p:par>
                  <p:par>
                    <p:cTn id="126" fill="hold">
                      <p:stCondLst>
                        <p:cond delay="indefinite"/>
                      </p:stCondLst>
                      <p:childTnLst>
                        <p:par>
                          <p:cTn id="127" fill="hold">
                            <p:stCondLst>
                              <p:cond delay="0"/>
                            </p:stCondLst>
                            <p:childTnLst>
                              <p:par>
                                <p:cTn id="128" presetID="1" presetClass="exit" presetSubtype="0" fill="hold" grpId="1" nodeType="clickEffect">
                                  <p:stCondLst>
                                    <p:cond delay="0"/>
                                  </p:stCondLst>
                                  <p:childTnLst>
                                    <p:set>
                                      <p:cBhvr>
                                        <p:cTn id="129" dur="1" fill="hold">
                                          <p:stCondLst>
                                            <p:cond delay="0"/>
                                          </p:stCondLst>
                                        </p:cTn>
                                        <p:tgtEl>
                                          <p:spTgt spid="47"/>
                                        </p:tgtEl>
                                        <p:attrNameLst>
                                          <p:attrName>style.visibility</p:attrName>
                                        </p:attrNameLst>
                                      </p:cBhvr>
                                      <p:to>
                                        <p:strVal val="hidden"/>
                                      </p:to>
                                    </p:set>
                                  </p:childTnLst>
                                </p:cTn>
                              </p:par>
                              <p:par>
                                <p:cTn id="130" presetID="7" presetClass="emph" presetSubtype="2" fill="hold" nodeType="withEffect">
                                  <p:stCondLst>
                                    <p:cond delay="0"/>
                                  </p:stCondLst>
                                  <p:childTnLst>
                                    <p:animClr clrSpc="rgb" dir="cw">
                                      <p:cBhvr>
                                        <p:cTn id="131" dur="2000" fill="hold"/>
                                        <p:tgtEl>
                                          <p:spTgt spid="35"/>
                                        </p:tgtEl>
                                        <p:attrNameLst>
                                          <p:attrName>stroke.color</p:attrName>
                                        </p:attrNameLst>
                                      </p:cBhvr>
                                      <p:to>
                                        <a:schemeClr val="tx2"/>
                                      </p:to>
                                    </p:animClr>
                                    <p:set>
                                      <p:cBhvr>
                                        <p:cTn id="132" dur="2000" fill="hold"/>
                                        <p:tgtEl>
                                          <p:spTgt spid="35"/>
                                        </p:tgtEl>
                                        <p:attrNameLst>
                                          <p:attrName>stroke.on</p:attrName>
                                        </p:attrNameLst>
                                      </p:cBhvr>
                                      <p:to>
                                        <p:strVal val="true"/>
                                      </p:to>
                                    </p:set>
                                  </p:childTnLst>
                                </p:cTn>
                              </p:par>
                              <p:par>
                                <p:cTn id="133" presetID="7" presetClass="emph" presetSubtype="1" nodeType="withEffect">
                                  <p:stCondLst>
                                    <p:cond delay="0"/>
                                  </p:stCondLst>
                                  <p:childTnLst>
                                    <p:set>
                                      <p:cBhvr>
                                        <p:cTn id="134" dur="indefinite"/>
                                        <p:tgtEl>
                                          <p:spTgt spid="36"/>
                                        </p:tgtEl>
                                        <p:attrNameLst>
                                          <p:attrName>stroke.color</p:attrName>
                                        </p:attrNameLst>
                                      </p:cBhvr>
                                      <p:to>
                                        <p:clrVal>
                                          <a:srgbClr val="FF9900"/>
                                        </p:clrVal>
                                      </p:to>
                                    </p:set>
                                    <p:set>
                                      <p:cBhvr>
                                        <p:cTn id="135" dur="indefinite"/>
                                        <p:tgtEl>
                                          <p:spTgt spid="36"/>
                                        </p:tgtEl>
                                        <p:attrNameLst>
                                          <p:attrName>stroke.on</p:attrName>
                                        </p:attrNameLst>
                                      </p:cBhvr>
                                      <p:to>
                                        <p:strVal val="true"/>
                                      </p:to>
                                    </p:set>
                                  </p:childTnLst>
                                </p:cTn>
                              </p:par>
                              <p:par>
                                <p:cTn id="136" presetID="1" presetClass="entr" presetSubtype="0" fill="hold" grpId="0" nodeType="withEffect">
                                  <p:stCondLst>
                                    <p:cond delay="0"/>
                                  </p:stCondLst>
                                  <p:childTnLst>
                                    <p:set>
                                      <p:cBhvr>
                                        <p:cTn id="137" dur="1" fill="hold">
                                          <p:stCondLst>
                                            <p:cond delay="0"/>
                                          </p:stCondLst>
                                        </p:cTn>
                                        <p:tgtEl>
                                          <p:spTgt spid="48"/>
                                        </p:tgtEl>
                                        <p:attrNameLst>
                                          <p:attrName>style.visibility</p:attrName>
                                        </p:attrNameLst>
                                      </p:cBhvr>
                                      <p:to>
                                        <p:strVal val="visible"/>
                                      </p:to>
                                    </p:set>
                                  </p:childTnLst>
                                </p:cTn>
                              </p:par>
                            </p:childTnLst>
                          </p:cTn>
                        </p:par>
                      </p:childTnLst>
                    </p:cTn>
                  </p:par>
                  <p:par>
                    <p:cTn id="138" fill="hold">
                      <p:stCondLst>
                        <p:cond delay="indefinite"/>
                      </p:stCondLst>
                      <p:childTnLst>
                        <p:par>
                          <p:cTn id="139" fill="hold">
                            <p:stCondLst>
                              <p:cond delay="0"/>
                            </p:stCondLst>
                            <p:childTnLst>
                              <p:par>
                                <p:cTn id="140" presetID="1" presetClass="exit" presetSubtype="0" fill="hold" grpId="1" nodeType="clickEffect">
                                  <p:stCondLst>
                                    <p:cond delay="0"/>
                                  </p:stCondLst>
                                  <p:childTnLst>
                                    <p:set>
                                      <p:cBhvr>
                                        <p:cTn id="141" dur="1" fill="hold">
                                          <p:stCondLst>
                                            <p:cond delay="0"/>
                                          </p:stCondLst>
                                        </p:cTn>
                                        <p:tgtEl>
                                          <p:spTgt spid="48"/>
                                        </p:tgtEl>
                                        <p:attrNameLst>
                                          <p:attrName>style.visibility</p:attrName>
                                        </p:attrNameLst>
                                      </p:cBhvr>
                                      <p:to>
                                        <p:strVal val="hidden"/>
                                      </p:to>
                                    </p:set>
                                  </p:childTnLst>
                                </p:cTn>
                              </p:par>
                              <p:par>
                                <p:cTn id="142" presetID="7" presetClass="emph" presetSubtype="1" nodeType="withEffect">
                                  <p:stCondLst>
                                    <p:cond delay="0"/>
                                  </p:stCondLst>
                                  <p:childTnLst>
                                    <p:set>
                                      <p:cBhvr>
                                        <p:cTn id="143" dur="indefinite"/>
                                        <p:tgtEl>
                                          <p:spTgt spid="36"/>
                                        </p:tgtEl>
                                        <p:attrNameLst>
                                          <p:attrName>stroke.color</p:attrName>
                                        </p:attrNameLst>
                                      </p:cBhvr>
                                      <p:to>
                                        <p:clrVal>
                                          <a:schemeClr val="tx2"/>
                                        </p:clrVal>
                                      </p:to>
                                    </p:set>
                                    <p:set>
                                      <p:cBhvr>
                                        <p:cTn id="144" dur="indefinite"/>
                                        <p:tgtEl>
                                          <p:spTgt spid="36"/>
                                        </p:tgtEl>
                                        <p:attrNameLst>
                                          <p:attrName>stroke.on</p:attrName>
                                        </p:attrNameLst>
                                      </p:cBhvr>
                                      <p:to>
                                        <p:strVal val="true"/>
                                      </p:to>
                                    </p:set>
                                  </p:childTnLst>
                                </p:cTn>
                              </p:par>
                              <p:par>
                                <p:cTn id="145" presetID="7" presetClass="emph" presetSubtype="1" nodeType="withEffect">
                                  <p:stCondLst>
                                    <p:cond delay="0"/>
                                  </p:stCondLst>
                                  <p:childTnLst>
                                    <p:set>
                                      <p:cBhvr>
                                        <p:cTn id="146" dur="indefinite"/>
                                        <p:tgtEl>
                                          <p:spTgt spid="37"/>
                                        </p:tgtEl>
                                        <p:attrNameLst>
                                          <p:attrName>stroke.color</p:attrName>
                                        </p:attrNameLst>
                                      </p:cBhvr>
                                      <p:to>
                                        <p:clrVal>
                                          <a:srgbClr val="FF9900"/>
                                        </p:clrVal>
                                      </p:to>
                                    </p:set>
                                    <p:set>
                                      <p:cBhvr>
                                        <p:cTn id="147" dur="indefinite"/>
                                        <p:tgtEl>
                                          <p:spTgt spid="37"/>
                                        </p:tgtEl>
                                        <p:attrNameLst>
                                          <p:attrName>stroke.on</p:attrName>
                                        </p:attrNameLst>
                                      </p:cBhvr>
                                      <p:to>
                                        <p:strVal val="true"/>
                                      </p:to>
                                    </p:set>
                                  </p:childTnLst>
                                </p:cTn>
                              </p:par>
                              <p:par>
                                <p:cTn id="148" presetID="1" presetClass="entr" presetSubtype="0" fill="hold" grpId="0" nodeType="withEffect">
                                  <p:stCondLst>
                                    <p:cond delay="0"/>
                                  </p:stCondLst>
                                  <p:childTnLst>
                                    <p:set>
                                      <p:cBhvr>
                                        <p:cTn id="149" dur="1" fill="hold">
                                          <p:stCondLst>
                                            <p:cond delay="0"/>
                                          </p:stCondLst>
                                        </p:cTn>
                                        <p:tgtEl>
                                          <p:spTgt spid="49"/>
                                        </p:tgtEl>
                                        <p:attrNameLst>
                                          <p:attrName>style.visibility</p:attrName>
                                        </p:attrNameLst>
                                      </p:cBhvr>
                                      <p:to>
                                        <p:strVal val="visible"/>
                                      </p:to>
                                    </p:set>
                                  </p:childTnLst>
                                </p:cTn>
                              </p:par>
                            </p:childTnLst>
                          </p:cTn>
                        </p:par>
                      </p:childTnLst>
                    </p:cTn>
                  </p:par>
                  <p:par>
                    <p:cTn id="150" fill="hold">
                      <p:stCondLst>
                        <p:cond delay="indefinite"/>
                      </p:stCondLst>
                      <p:childTnLst>
                        <p:par>
                          <p:cTn id="151" fill="hold">
                            <p:stCondLst>
                              <p:cond delay="0"/>
                            </p:stCondLst>
                            <p:childTnLst>
                              <p:par>
                                <p:cTn id="152" presetID="1" presetClass="exit" presetSubtype="0" fill="hold" grpId="1" nodeType="clickEffect">
                                  <p:stCondLst>
                                    <p:cond delay="0"/>
                                  </p:stCondLst>
                                  <p:childTnLst>
                                    <p:set>
                                      <p:cBhvr>
                                        <p:cTn id="153" dur="1" fill="hold">
                                          <p:stCondLst>
                                            <p:cond delay="0"/>
                                          </p:stCondLst>
                                        </p:cTn>
                                        <p:tgtEl>
                                          <p:spTgt spid="4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9" grpId="0" animBg="1"/>
      <p:bldP spid="39" grpId="1" animBg="1"/>
      <p:bldP spid="40" grpId="0" animBg="1"/>
      <p:bldP spid="40" grpId="1" animBg="1"/>
      <p:bldP spid="42" grpId="0" animBg="1"/>
      <p:bldP spid="42" grpId="1" animBg="1"/>
      <p:bldP spid="43" grpId="0" animBg="1"/>
      <p:bldP spid="43" grpId="1" animBg="1"/>
      <p:bldP spid="44" grpId="0" animBg="1"/>
      <p:bldP spid="44" grpId="1" animBg="1"/>
      <p:bldP spid="45" grpId="0" animBg="1"/>
      <p:bldP spid="45" grpId="1" animBg="1"/>
      <p:bldP spid="46" grpId="0" animBg="1"/>
      <p:bldP spid="46" grpId="1" animBg="1"/>
      <p:bldP spid="47" grpId="0" animBg="1"/>
      <p:bldP spid="47" grpId="1" animBg="1"/>
      <p:bldP spid="48" grpId="0" animBg="1"/>
      <p:bldP spid="48" grpId="1" animBg="1"/>
      <p:bldP spid="49" grpId="0" animBg="1"/>
      <p:bldP spid="49"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33CDA40-F367-4877-B136-46D78679A177}"/>
              </a:ext>
            </a:extLst>
          </p:cNvPr>
          <p:cNvSpPr>
            <a:spLocks noGrp="1"/>
          </p:cNvSpPr>
          <p:nvPr>
            <p:ph type="title"/>
          </p:nvPr>
        </p:nvSpPr>
        <p:spPr>
          <a:xfrm>
            <a:off x="1141413" y="609599"/>
            <a:ext cx="9905998" cy="930883"/>
          </a:xfrm>
        </p:spPr>
        <p:txBody>
          <a:bodyPr/>
          <a:lstStyle/>
          <a:p>
            <a:r>
              <a:rPr lang="de-DE" dirty="0">
                <a:solidFill>
                  <a:srgbClr val="FFC000"/>
                </a:solidFill>
              </a:rPr>
              <a:t>Theoretische Vorüberlegungen</a:t>
            </a:r>
          </a:p>
        </p:txBody>
      </p:sp>
      <p:sp>
        <p:nvSpPr>
          <p:cNvPr id="5" name="Datumsplatzhalter 4">
            <a:extLst>
              <a:ext uri="{FF2B5EF4-FFF2-40B4-BE49-F238E27FC236}">
                <a16:creationId xmlns:a16="http://schemas.microsoft.com/office/drawing/2014/main" id="{52A8615D-CF75-458D-9C83-21FEB8B0B2C5}"/>
              </a:ext>
            </a:extLst>
          </p:cNvPr>
          <p:cNvSpPr>
            <a:spLocks noGrp="1"/>
          </p:cNvSpPr>
          <p:nvPr>
            <p:ph type="dt" sz="half" idx="10"/>
          </p:nvPr>
        </p:nvSpPr>
        <p:spPr>
          <a:xfrm>
            <a:off x="10140815" y="5883276"/>
            <a:ext cx="906596" cy="365125"/>
          </a:xfrm>
        </p:spPr>
        <p:txBody>
          <a:bodyPr/>
          <a:lstStyle/>
          <a:p>
            <a:fld id="{BEDA26AF-DED8-4D6E-B787-2D286BFADBE7}" type="datetime1">
              <a:rPr lang="en-US" smtClean="0">
                <a:latin typeface="Calibri" panose="020F0502020204030204" pitchFamily="34" charset="0"/>
                <a:cs typeface="Calibri" panose="020F0502020204030204" pitchFamily="34" charset="0"/>
              </a:rPr>
              <a:t>9/14/2020</a:t>
            </a:fld>
            <a:endParaRPr lang="en-US" dirty="0">
              <a:latin typeface="Calibri" panose="020F0502020204030204" pitchFamily="34" charset="0"/>
              <a:cs typeface="Calibri" panose="020F0502020204030204" pitchFamily="34" charset="0"/>
            </a:endParaRPr>
          </a:p>
        </p:txBody>
      </p:sp>
      <p:sp>
        <p:nvSpPr>
          <p:cNvPr id="6" name="Datumsplatzhalter 4">
            <a:extLst>
              <a:ext uri="{FF2B5EF4-FFF2-40B4-BE49-F238E27FC236}">
                <a16:creationId xmlns:a16="http://schemas.microsoft.com/office/drawing/2014/main" id="{6B31ED91-B134-47EB-93F4-C3364C0F1653}"/>
              </a:ext>
            </a:extLst>
          </p:cNvPr>
          <p:cNvSpPr txBox="1">
            <a:spLocks/>
          </p:cNvSpPr>
          <p:nvPr/>
        </p:nvSpPr>
        <p:spPr>
          <a:xfrm>
            <a:off x="1141413" y="5883276"/>
            <a:ext cx="1815394" cy="365125"/>
          </a:xfrm>
          <a:prstGeom prst="rect">
            <a:avLst/>
          </a:prstGeom>
        </p:spPr>
        <p:txBody>
          <a:bodyPr vert="horz" lIns="91440" tIns="45720" rIns="91440" bIns="45720" rtlCol="0" anchor="ctr"/>
          <a:lstStyle>
            <a:defPPr>
              <a:defRPr lang="en-US"/>
            </a:defPPr>
            <a:lvl1pPr marL="0" algn="r" defTabSz="457200" rtl="0" eaLnBrk="1" latinLnBrk="0" hangingPunct="1">
              <a:defRPr sz="105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t>Theory meets Practice II</a:t>
            </a:r>
          </a:p>
        </p:txBody>
      </p:sp>
      <p:sp>
        <p:nvSpPr>
          <p:cNvPr id="7" name="Datumsplatzhalter 4">
            <a:extLst>
              <a:ext uri="{FF2B5EF4-FFF2-40B4-BE49-F238E27FC236}">
                <a16:creationId xmlns:a16="http://schemas.microsoft.com/office/drawing/2014/main" id="{E6454E97-9DC3-4144-9CCC-22579499E72A}"/>
              </a:ext>
            </a:extLst>
          </p:cNvPr>
          <p:cNvSpPr txBox="1">
            <a:spLocks/>
          </p:cNvSpPr>
          <p:nvPr/>
        </p:nvSpPr>
        <p:spPr>
          <a:xfrm>
            <a:off x="5178163" y="5883276"/>
            <a:ext cx="1832497" cy="365125"/>
          </a:xfrm>
          <a:prstGeom prst="rect">
            <a:avLst/>
          </a:prstGeom>
        </p:spPr>
        <p:txBody>
          <a:bodyPr vert="horz" lIns="91440" tIns="45720" rIns="91440" bIns="45720" rtlCol="0" anchor="ctr"/>
          <a:lstStyle>
            <a:defPPr>
              <a:defRPr lang="en-US"/>
            </a:defPPr>
            <a:lvl1pPr marL="0" algn="r" defTabSz="457200" rtl="0" eaLnBrk="1" latinLnBrk="0" hangingPunct="1">
              <a:defRPr sz="105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dirty="0"/>
              <a:t>Sebastian Graßl</a:t>
            </a:r>
          </a:p>
        </p:txBody>
      </p:sp>
      <p:sp>
        <p:nvSpPr>
          <p:cNvPr id="9" name="Textfeld 8">
            <a:extLst>
              <a:ext uri="{FF2B5EF4-FFF2-40B4-BE49-F238E27FC236}">
                <a16:creationId xmlns:a16="http://schemas.microsoft.com/office/drawing/2014/main" id="{27EF89EB-30C1-445D-BC5F-6987F06A6123}"/>
              </a:ext>
            </a:extLst>
          </p:cNvPr>
          <p:cNvSpPr txBox="1"/>
          <p:nvPr/>
        </p:nvSpPr>
        <p:spPr>
          <a:xfrm>
            <a:off x="4463846" y="1763582"/>
            <a:ext cx="3261130" cy="307777"/>
          </a:xfrm>
          <a:prstGeom prst="rect">
            <a:avLst/>
          </a:prstGeom>
          <a:noFill/>
        </p:spPr>
        <p:txBody>
          <a:bodyPr wrap="square" rtlCol="0">
            <a:spAutoFit/>
          </a:bodyPr>
          <a:lstStyle/>
          <a:p>
            <a:r>
              <a:rPr lang="de-DE" sz="1400" dirty="0" err="1">
                <a:solidFill>
                  <a:srgbClr val="FFC000"/>
                </a:solidFill>
                <a:latin typeface="Calibri" panose="020F0502020204030204" pitchFamily="34" charset="0"/>
                <a:cs typeface="Calibri" panose="020F0502020204030204" pitchFamily="34" charset="0"/>
              </a:rPr>
              <a:t>Cognitive</a:t>
            </a:r>
            <a:r>
              <a:rPr lang="de-DE" sz="1400" dirty="0">
                <a:solidFill>
                  <a:srgbClr val="FFC000"/>
                </a:solidFill>
                <a:latin typeface="Calibri" panose="020F0502020204030204" pitchFamily="34" charset="0"/>
                <a:cs typeface="Calibri" panose="020F0502020204030204" pitchFamily="34" charset="0"/>
              </a:rPr>
              <a:t> Theory of Multimedia Learning</a:t>
            </a:r>
            <a:r>
              <a:rPr lang="de-DE" sz="1400" dirty="0">
                <a:latin typeface="Calibri" panose="020F0502020204030204" pitchFamily="34" charset="0"/>
                <a:cs typeface="Calibri" panose="020F0502020204030204" pitchFamily="34" charset="0"/>
              </a:rPr>
              <a:t>³</a:t>
            </a:r>
          </a:p>
        </p:txBody>
      </p:sp>
      <p:grpSp>
        <p:nvGrpSpPr>
          <p:cNvPr id="23" name="Gruppieren 22">
            <a:extLst>
              <a:ext uri="{FF2B5EF4-FFF2-40B4-BE49-F238E27FC236}">
                <a16:creationId xmlns:a16="http://schemas.microsoft.com/office/drawing/2014/main" id="{7FB86D4D-39D3-4737-A372-82144AA998E5}"/>
              </a:ext>
            </a:extLst>
          </p:cNvPr>
          <p:cNvGrpSpPr/>
          <p:nvPr/>
        </p:nvGrpSpPr>
        <p:grpSpPr>
          <a:xfrm>
            <a:off x="1141413" y="2020672"/>
            <a:ext cx="9905998" cy="3382413"/>
            <a:chOff x="1141411" y="1371746"/>
            <a:chExt cx="9905998" cy="3382413"/>
          </a:xfrm>
        </p:grpSpPr>
        <p:graphicFrame>
          <p:nvGraphicFramePr>
            <p:cNvPr id="14" name="Diagramm 13">
              <a:extLst>
                <a:ext uri="{FF2B5EF4-FFF2-40B4-BE49-F238E27FC236}">
                  <a16:creationId xmlns:a16="http://schemas.microsoft.com/office/drawing/2014/main" id="{52A0F315-2B33-4C54-8C79-1C0EFEDB5A1D}"/>
                </a:ext>
              </a:extLst>
            </p:cNvPr>
            <p:cNvGraphicFramePr/>
            <p:nvPr>
              <p:extLst>
                <p:ext uri="{D42A27DB-BD31-4B8C-83A1-F6EECF244321}">
                  <p14:modId xmlns:p14="http://schemas.microsoft.com/office/powerpoint/2010/main" val="2349392151"/>
                </p:ext>
              </p:extLst>
            </p:nvPr>
          </p:nvGraphicFramePr>
          <p:xfrm>
            <a:off x="1141412" y="1371746"/>
            <a:ext cx="9905997" cy="142604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1" name="Textfeld 50">
              <a:extLst>
                <a:ext uri="{FF2B5EF4-FFF2-40B4-BE49-F238E27FC236}">
                  <a16:creationId xmlns:a16="http://schemas.microsoft.com/office/drawing/2014/main" id="{E2A47B3C-4C37-4C8A-9699-9582656A1650}"/>
                </a:ext>
              </a:extLst>
            </p:cNvPr>
            <p:cNvSpPr txBox="1"/>
            <p:nvPr/>
          </p:nvSpPr>
          <p:spPr>
            <a:xfrm>
              <a:off x="1141411" y="2496142"/>
              <a:ext cx="1724620" cy="2246769"/>
            </a:xfrm>
            <a:prstGeom prst="rect">
              <a:avLst/>
            </a:prstGeom>
            <a:noFill/>
            <a:ln>
              <a:solidFill>
                <a:schemeClr val="tx2"/>
              </a:solidFill>
            </a:ln>
          </p:spPr>
          <p:txBody>
            <a:bodyPr wrap="square" rtlCol="0">
              <a:spAutoFit/>
            </a:bodyPr>
            <a:lstStyle/>
            <a:p>
              <a:pPr algn="ctr"/>
              <a:endParaRPr lang="de-DE" sz="1400" dirty="0">
                <a:latin typeface="Calibri" panose="020F0502020204030204" pitchFamily="34" charset="0"/>
                <a:cs typeface="Calibri" panose="020F0502020204030204" pitchFamily="34" charset="0"/>
              </a:endParaRPr>
            </a:p>
            <a:p>
              <a:pPr algn="ctr"/>
              <a:endParaRPr lang="de-DE" sz="1400" dirty="0">
                <a:latin typeface="Calibri" panose="020F0502020204030204" pitchFamily="34" charset="0"/>
                <a:cs typeface="Calibri" panose="020F0502020204030204" pitchFamily="34" charset="0"/>
              </a:endParaRPr>
            </a:p>
            <a:p>
              <a:pPr algn="ctr"/>
              <a:endParaRPr lang="de-DE" sz="1400" dirty="0">
                <a:latin typeface="Calibri" panose="020F0502020204030204" pitchFamily="34" charset="0"/>
                <a:cs typeface="Calibri" panose="020F0502020204030204" pitchFamily="34" charset="0"/>
              </a:endParaRPr>
            </a:p>
            <a:p>
              <a:pPr algn="ctr"/>
              <a:r>
                <a:rPr lang="de-DE" sz="1400" dirty="0">
                  <a:latin typeface="Calibri" panose="020F0502020204030204" pitchFamily="34" charset="0"/>
                  <a:cs typeface="Calibri" panose="020F0502020204030204" pitchFamily="34" charset="0"/>
                </a:rPr>
                <a:t>Gesprochene statt geschriebenen Erläuterungen bei Grafiken und Animationen</a:t>
              </a:r>
            </a:p>
            <a:p>
              <a:pPr algn="ctr"/>
              <a:endParaRPr lang="de-DE" sz="1400" dirty="0">
                <a:latin typeface="Calibri" panose="020F0502020204030204" pitchFamily="34" charset="0"/>
                <a:cs typeface="Calibri" panose="020F0502020204030204" pitchFamily="34" charset="0"/>
              </a:endParaRPr>
            </a:p>
            <a:p>
              <a:pPr algn="ctr"/>
              <a:endParaRPr lang="de-DE" sz="1400" dirty="0">
                <a:latin typeface="Calibri" panose="020F0502020204030204" pitchFamily="34" charset="0"/>
                <a:cs typeface="Calibri" panose="020F0502020204030204" pitchFamily="34" charset="0"/>
              </a:endParaRPr>
            </a:p>
          </p:txBody>
        </p:sp>
        <p:sp>
          <p:nvSpPr>
            <p:cNvPr id="52" name="Textfeld 51">
              <a:extLst>
                <a:ext uri="{FF2B5EF4-FFF2-40B4-BE49-F238E27FC236}">
                  <a16:creationId xmlns:a16="http://schemas.microsoft.com/office/drawing/2014/main" id="{6D3A7059-0EEF-4305-974C-DACF76268E9D}"/>
                </a:ext>
              </a:extLst>
            </p:cNvPr>
            <p:cNvSpPr txBox="1"/>
            <p:nvPr/>
          </p:nvSpPr>
          <p:spPr>
            <a:xfrm>
              <a:off x="3054372" y="2507390"/>
              <a:ext cx="1724620" cy="2246769"/>
            </a:xfrm>
            <a:prstGeom prst="rect">
              <a:avLst/>
            </a:prstGeom>
            <a:noFill/>
            <a:ln>
              <a:solidFill>
                <a:schemeClr val="tx2"/>
              </a:solidFill>
            </a:ln>
          </p:spPr>
          <p:txBody>
            <a:bodyPr wrap="square" rtlCol="0">
              <a:spAutoFit/>
            </a:bodyPr>
            <a:lstStyle/>
            <a:p>
              <a:pPr algn="ctr"/>
              <a:endParaRPr lang="de-DE" sz="1400" dirty="0">
                <a:latin typeface="Calibri" panose="020F0502020204030204" pitchFamily="34" charset="0"/>
                <a:cs typeface="Calibri" panose="020F0502020204030204" pitchFamily="34" charset="0"/>
              </a:endParaRPr>
            </a:p>
            <a:p>
              <a:pPr algn="ctr"/>
              <a:endParaRPr lang="de-DE" sz="1400" dirty="0">
                <a:latin typeface="Calibri" panose="020F0502020204030204" pitchFamily="34" charset="0"/>
                <a:cs typeface="Calibri" panose="020F0502020204030204" pitchFamily="34" charset="0"/>
              </a:endParaRPr>
            </a:p>
            <a:p>
              <a:pPr algn="ctr"/>
              <a:endParaRPr lang="de-DE" sz="1400" dirty="0">
                <a:latin typeface="Calibri" panose="020F0502020204030204" pitchFamily="34" charset="0"/>
                <a:cs typeface="Calibri" panose="020F0502020204030204" pitchFamily="34" charset="0"/>
              </a:endParaRPr>
            </a:p>
            <a:p>
              <a:pPr algn="ctr"/>
              <a:r>
                <a:rPr lang="de-DE" sz="1400" dirty="0">
                  <a:latin typeface="Calibri" panose="020F0502020204030204" pitchFamily="34" charset="0"/>
                  <a:cs typeface="Calibri" panose="020F0502020204030204" pitchFamily="34" charset="0"/>
                </a:rPr>
                <a:t>Textuelle Informationen sollten mit passenden Bildern ergänzt werden</a:t>
              </a:r>
            </a:p>
            <a:p>
              <a:pPr algn="ctr"/>
              <a:endParaRPr lang="de-DE" sz="1400" dirty="0">
                <a:latin typeface="Calibri" panose="020F0502020204030204" pitchFamily="34" charset="0"/>
                <a:cs typeface="Calibri" panose="020F0502020204030204" pitchFamily="34" charset="0"/>
              </a:endParaRPr>
            </a:p>
            <a:p>
              <a:pPr algn="ctr"/>
              <a:endParaRPr lang="de-DE" sz="1400" dirty="0">
                <a:latin typeface="Calibri" panose="020F0502020204030204" pitchFamily="34" charset="0"/>
                <a:cs typeface="Calibri" panose="020F0502020204030204" pitchFamily="34" charset="0"/>
              </a:endParaRPr>
            </a:p>
          </p:txBody>
        </p:sp>
        <p:sp>
          <p:nvSpPr>
            <p:cNvPr id="53" name="Textfeld 52">
              <a:extLst>
                <a:ext uri="{FF2B5EF4-FFF2-40B4-BE49-F238E27FC236}">
                  <a16:creationId xmlns:a16="http://schemas.microsoft.com/office/drawing/2014/main" id="{47DA9D5A-5376-46C0-BF94-685EF13E6F72}"/>
                </a:ext>
              </a:extLst>
            </p:cNvPr>
            <p:cNvSpPr txBox="1"/>
            <p:nvPr/>
          </p:nvSpPr>
          <p:spPr>
            <a:xfrm>
              <a:off x="5021924" y="2507389"/>
              <a:ext cx="1724620" cy="2246769"/>
            </a:xfrm>
            <a:prstGeom prst="rect">
              <a:avLst/>
            </a:prstGeom>
            <a:noFill/>
            <a:ln>
              <a:solidFill>
                <a:schemeClr val="tx2"/>
              </a:solidFill>
            </a:ln>
          </p:spPr>
          <p:txBody>
            <a:bodyPr wrap="square" rtlCol="0">
              <a:spAutoFit/>
            </a:bodyPr>
            <a:lstStyle/>
            <a:p>
              <a:pPr algn="ctr"/>
              <a:endParaRPr lang="de-DE" sz="1400" dirty="0">
                <a:latin typeface="Calibri" panose="020F0502020204030204" pitchFamily="34" charset="0"/>
                <a:cs typeface="Calibri" panose="020F0502020204030204" pitchFamily="34" charset="0"/>
              </a:endParaRPr>
            </a:p>
            <a:p>
              <a:pPr algn="ctr"/>
              <a:r>
                <a:rPr lang="de-DE" sz="1400" dirty="0">
                  <a:latin typeface="Calibri" panose="020F0502020204030204" pitchFamily="34" charset="0"/>
                  <a:cs typeface="Calibri" panose="020F0502020204030204" pitchFamily="34" charset="0"/>
                </a:rPr>
                <a:t>Audiovisuelle Darstellungen von Lerninhalten sind besser als die Präsentation von Bild, Ton und schriftlichen Text</a:t>
              </a:r>
            </a:p>
            <a:p>
              <a:pPr algn="ctr"/>
              <a:endParaRPr lang="de-DE" sz="1400" dirty="0">
                <a:latin typeface="Calibri" panose="020F0502020204030204" pitchFamily="34" charset="0"/>
                <a:cs typeface="Calibri" panose="020F0502020204030204" pitchFamily="34" charset="0"/>
              </a:endParaRPr>
            </a:p>
            <a:p>
              <a:pPr algn="ctr"/>
              <a:endParaRPr lang="de-DE" sz="1400" dirty="0">
                <a:latin typeface="Calibri" panose="020F0502020204030204" pitchFamily="34" charset="0"/>
                <a:cs typeface="Calibri" panose="020F0502020204030204" pitchFamily="34" charset="0"/>
              </a:endParaRPr>
            </a:p>
          </p:txBody>
        </p:sp>
        <p:sp>
          <p:nvSpPr>
            <p:cNvPr id="54" name="Textfeld 53">
              <a:extLst>
                <a:ext uri="{FF2B5EF4-FFF2-40B4-BE49-F238E27FC236}">
                  <a16:creationId xmlns:a16="http://schemas.microsoft.com/office/drawing/2014/main" id="{B2C230EB-5CBF-4572-A926-0A034A9C9F26}"/>
                </a:ext>
              </a:extLst>
            </p:cNvPr>
            <p:cNvSpPr txBox="1"/>
            <p:nvPr/>
          </p:nvSpPr>
          <p:spPr>
            <a:xfrm>
              <a:off x="6955357" y="2507388"/>
              <a:ext cx="1724620" cy="2246769"/>
            </a:xfrm>
            <a:prstGeom prst="rect">
              <a:avLst/>
            </a:prstGeom>
            <a:noFill/>
            <a:ln>
              <a:solidFill>
                <a:schemeClr val="tx2"/>
              </a:solidFill>
            </a:ln>
          </p:spPr>
          <p:txBody>
            <a:bodyPr wrap="square" rtlCol="0">
              <a:spAutoFit/>
            </a:bodyPr>
            <a:lstStyle/>
            <a:p>
              <a:pPr algn="ctr"/>
              <a:endParaRPr lang="de-DE" sz="1400" dirty="0">
                <a:latin typeface="Calibri" panose="020F0502020204030204" pitchFamily="34" charset="0"/>
                <a:cs typeface="Calibri" panose="020F0502020204030204" pitchFamily="34" charset="0"/>
              </a:endParaRPr>
            </a:p>
            <a:p>
              <a:pPr algn="ctr"/>
              <a:endParaRPr lang="de-DE" sz="1400" dirty="0">
                <a:latin typeface="Calibri" panose="020F0502020204030204" pitchFamily="34" charset="0"/>
                <a:cs typeface="Calibri" panose="020F0502020204030204" pitchFamily="34" charset="0"/>
              </a:endParaRPr>
            </a:p>
            <a:p>
              <a:pPr algn="ctr"/>
              <a:endParaRPr lang="de-DE" sz="1400" dirty="0">
                <a:latin typeface="Calibri" panose="020F0502020204030204" pitchFamily="34" charset="0"/>
                <a:cs typeface="Calibri" panose="020F0502020204030204" pitchFamily="34" charset="0"/>
              </a:endParaRPr>
            </a:p>
            <a:p>
              <a:pPr algn="ctr"/>
              <a:r>
                <a:rPr lang="de-DE" sz="1400" dirty="0">
                  <a:latin typeface="Calibri" panose="020F0502020204030204" pitchFamily="34" charset="0"/>
                  <a:cs typeface="Calibri" panose="020F0502020204030204" pitchFamily="34" charset="0"/>
                </a:rPr>
                <a:t>Zeitliche und Räumliche Nähe von Erläuterungen bzw. hilfreichen Bildern oder Grafiken</a:t>
              </a:r>
            </a:p>
            <a:p>
              <a:pPr algn="ctr"/>
              <a:endParaRPr lang="de-DE" sz="1400" dirty="0">
                <a:latin typeface="Calibri" panose="020F0502020204030204" pitchFamily="34" charset="0"/>
                <a:cs typeface="Calibri" panose="020F0502020204030204" pitchFamily="34" charset="0"/>
              </a:endParaRPr>
            </a:p>
            <a:p>
              <a:pPr algn="ctr"/>
              <a:endParaRPr lang="de-DE" sz="1400" dirty="0">
                <a:latin typeface="Calibri" panose="020F0502020204030204" pitchFamily="34" charset="0"/>
                <a:cs typeface="Calibri" panose="020F0502020204030204" pitchFamily="34" charset="0"/>
              </a:endParaRPr>
            </a:p>
          </p:txBody>
        </p:sp>
        <p:sp>
          <p:nvSpPr>
            <p:cNvPr id="55" name="Textfeld 54">
              <a:extLst>
                <a:ext uri="{FF2B5EF4-FFF2-40B4-BE49-F238E27FC236}">
                  <a16:creationId xmlns:a16="http://schemas.microsoft.com/office/drawing/2014/main" id="{1B0C024D-85F1-4993-AC7B-351F28392004}"/>
                </a:ext>
              </a:extLst>
            </p:cNvPr>
            <p:cNvSpPr txBox="1"/>
            <p:nvPr/>
          </p:nvSpPr>
          <p:spPr>
            <a:xfrm>
              <a:off x="8888790" y="2507388"/>
              <a:ext cx="1724620" cy="2246769"/>
            </a:xfrm>
            <a:prstGeom prst="rect">
              <a:avLst/>
            </a:prstGeom>
            <a:noFill/>
            <a:ln>
              <a:solidFill>
                <a:schemeClr val="tx2"/>
              </a:solidFill>
            </a:ln>
          </p:spPr>
          <p:txBody>
            <a:bodyPr wrap="square" rtlCol="0">
              <a:spAutoFit/>
            </a:bodyPr>
            <a:lstStyle/>
            <a:p>
              <a:pPr algn="ctr"/>
              <a:endParaRPr lang="de-DE" sz="1400" dirty="0">
                <a:latin typeface="Calibri" panose="020F0502020204030204" pitchFamily="34" charset="0"/>
                <a:cs typeface="Calibri" panose="020F0502020204030204" pitchFamily="34" charset="0"/>
              </a:endParaRPr>
            </a:p>
            <a:p>
              <a:pPr algn="ctr"/>
              <a:endParaRPr lang="de-DE" sz="1400" dirty="0">
                <a:latin typeface="Calibri" panose="020F0502020204030204" pitchFamily="34" charset="0"/>
                <a:cs typeface="Calibri" panose="020F0502020204030204" pitchFamily="34" charset="0"/>
              </a:endParaRPr>
            </a:p>
            <a:p>
              <a:pPr algn="ctr"/>
              <a:endParaRPr lang="de-DE" sz="1400" dirty="0">
                <a:latin typeface="Calibri" panose="020F0502020204030204" pitchFamily="34" charset="0"/>
                <a:cs typeface="Calibri" panose="020F0502020204030204" pitchFamily="34" charset="0"/>
              </a:endParaRPr>
            </a:p>
            <a:p>
              <a:pPr algn="ctr"/>
              <a:r>
                <a:rPr lang="de-DE" sz="1400" dirty="0">
                  <a:latin typeface="Calibri" panose="020F0502020204030204" pitchFamily="34" charset="0"/>
                  <a:cs typeface="Calibri" panose="020F0502020204030204" pitchFamily="34" charset="0"/>
                </a:rPr>
                <a:t>Überflüssige Animationen sollten weggelassen werden</a:t>
              </a:r>
            </a:p>
            <a:p>
              <a:pPr algn="ctr"/>
              <a:endParaRPr lang="de-DE" sz="1400" dirty="0">
                <a:latin typeface="Calibri" panose="020F0502020204030204" pitchFamily="34" charset="0"/>
                <a:cs typeface="Calibri" panose="020F0502020204030204" pitchFamily="34" charset="0"/>
              </a:endParaRPr>
            </a:p>
            <a:p>
              <a:pPr algn="ctr"/>
              <a:endParaRPr lang="de-DE" sz="1400" dirty="0">
                <a:latin typeface="Calibri" panose="020F0502020204030204" pitchFamily="34" charset="0"/>
                <a:cs typeface="Calibri" panose="020F0502020204030204" pitchFamily="34" charset="0"/>
              </a:endParaRPr>
            </a:p>
            <a:p>
              <a:pPr algn="ctr"/>
              <a:endParaRPr lang="de-DE" sz="1400" dirty="0">
                <a:latin typeface="Calibri" panose="020F0502020204030204" pitchFamily="34" charset="0"/>
                <a:cs typeface="Calibri" panose="020F0502020204030204" pitchFamily="34" charset="0"/>
              </a:endParaRPr>
            </a:p>
            <a:p>
              <a:pPr algn="ctr"/>
              <a:endParaRPr lang="de-DE" sz="1400" dirty="0">
                <a:latin typeface="Calibri" panose="020F0502020204030204" pitchFamily="34" charset="0"/>
                <a:cs typeface="Calibri" panose="020F0502020204030204" pitchFamily="34" charset="0"/>
              </a:endParaRPr>
            </a:p>
          </p:txBody>
        </p:sp>
      </p:grpSp>
      <p:sp>
        <p:nvSpPr>
          <p:cNvPr id="56" name="Textfeld 55">
            <a:extLst>
              <a:ext uri="{FF2B5EF4-FFF2-40B4-BE49-F238E27FC236}">
                <a16:creationId xmlns:a16="http://schemas.microsoft.com/office/drawing/2014/main" id="{E937D4FD-BAB1-49DD-83BB-37B8C3EC2927}"/>
              </a:ext>
            </a:extLst>
          </p:cNvPr>
          <p:cNvSpPr txBox="1"/>
          <p:nvPr/>
        </p:nvSpPr>
        <p:spPr>
          <a:xfrm>
            <a:off x="9451790" y="6375553"/>
            <a:ext cx="1595621" cy="261610"/>
          </a:xfrm>
          <a:prstGeom prst="rect">
            <a:avLst/>
          </a:prstGeom>
          <a:noFill/>
        </p:spPr>
        <p:txBody>
          <a:bodyPr wrap="square" rtlCol="0">
            <a:spAutoFit/>
          </a:bodyPr>
          <a:lstStyle/>
          <a:p>
            <a:r>
              <a:rPr lang="de-DE" sz="1100" baseline="30000" dirty="0">
                <a:latin typeface="Calibri" panose="020F0502020204030204" pitchFamily="34" charset="0"/>
                <a:cs typeface="Calibri" panose="020F0502020204030204" pitchFamily="34" charset="0"/>
              </a:rPr>
              <a:t>3</a:t>
            </a:r>
            <a:r>
              <a:rPr lang="de-DE" sz="1100" dirty="0">
                <a:latin typeface="Calibri" panose="020F0502020204030204" pitchFamily="34" charset="0"/>
                <a:cs typeface="Calibri" panose="020F0502020204030204" pitchFamily="34" charset="0"/>
              </a:rPr>
              <a:t> </a:t>
            </a:r>
            <a:r>
              <a:rPr lang="de-DE" sz="1100" dirty="0" err="1">
                <a:latin typeface="Calibri" panose="020F0502020204030204" pitchFamily="34" charset="0"/>
                <a:cs typeface="Calibri" panose="020F0502020204030204" pitchFamily="34" charset="0"/>
              </a:rPr>
              <a:t>mebis</a:t>
            </a:r>
            <a:endParaRPr lang="de-DE" sz="1100" dirty="0">
              <a:latin typeface="Calibri" panose="020F0502020204030204" pitchFamily="34" charset="0"/>
              <a:cs typeface="Calibri" panose="020F0502020204030204" pitchFamily="34" charset="0"/>
            </a:endParaRPr>
          </a:p>
        </p:txBody>
      </p:sp>
      <p:sp>
        <p:nvSpPr>
          <p:cNvPr id="61" name="Flussdiagramm: Verbinder 60">
            <a:extLst>
              <a:ext uri="{FF2B5EF4-FFF2-40B4-BE49-F238E27FC236}">
                <a16:creationId xmlns:a16="http://schemas.microsoft.com/office/drawing/2014/main" id="{B9EEBB34-0268-422E-8AA8-631BC37A23D4}"/>
              </a:ext>
            </a:extLst>
          </p:cNvPr>
          <p:cNvSpPr/>
          <p:nvPr/>
        </p:nvSpPr>
        <p:spPr>
          <a:xfrm>
            <a:off x="11632276" y="2175540"/>
            <a:ext cx="166256" cy="144536"/>
          </a:xfrm>
          <a:prstGeom prst="flowChartConnector">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2" name="Flussdiagramm: Verbinder 61">
            <a:extLst>
              <a:ext uri="{FF2B5EF4-FFF2-40B4-BE49-F238E27FC236}">
                <a16:creationId xmlns:a16="http://schemas.microsoft.com/office/drawing/2014/main" id="{00B22455-F2E3-4DF4-B625-7DAA278F49DB}"/>
              </a:ext>
            </a:extLst>
          </p:cNvPr>
          <p:cNvSpPr/>
          <p:nvPr/>
        </p:nvSpPr>
        <p:spPr>
          <a:xfrm>
            <a:off x="11632276" y="2898747"/>
            <a:ext cx="166256" cy="144536"/>
          </a:xfrm>
          <a:prstGeom prst="flowChartConnector">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3" name="Flussdiagramm: Verbinder 62">
            <a:extLst>
              <a:ext uri="{FF2B5EF4-FFF2-40B4-BE49-F238E27FC236}">
                <a16:creationId xmlns:a16="http://schemas.microsoft.com/office/drawing/2014/main" id="{72FFD0B2-FBDF-4613-B7B3-83CED7C04E6A}"/>
              </a:ext>
            </a:extLst>
          </p:cNvPr>
          <p:cNvSpPr/>
          <p:nvPr/>
        </p:nvSpPr>
        <p:spPr>
          <a:xfrm>
            <a:off x="11643359" y="3621954"/>
            <a:ext cx="166256" cy="144536"/>
          </a:xfrm>
          <a:prstGeom prst="flowChartConnector">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4" name="Flussdiagramm: Verbinder 63">
            <a:extLst>
              <a:ext uri="{FF2B5EF4-FFF2-40B4-BE49-F238E27FC236}">
                <a16:creationId xmlns:a16="http://schemas.microsoft.com/office/drawing/2014/main" id="{D9D46AE7-8F3F-4B2E-AC95-5F7CF0CEFE2D}"/>
              </a:ext>
            </a:extLst>
          </p:cNvPr>
          <p:cNvSpPr/>
          <p:nvPr/>
        </p:nvSpPr>
        <p:spPr>
          <a:xfrm>
            <a:off x="11648900" y="4345161"/>
            <a:ext cx="166256" cy="144536"/>
          </a:xfrm>
          <a:prstGeom prst="flowChartConnector">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7061347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33CDA40-F367-4877-B136-46D78679A177}"/>
              </a:ext>
            </a:extLst>
          </p:cNvPr>
          <p:cNvSpPr>
            <a:spLocks noGrp="1"/>
          </p:cNvSpPr>
          <p:nvPr>
            <p:ph type="title"/>
          </p:nvPr>
        </p:nvSpPr>
        <p:spPr>
          <a:xfrm>
            <a:off x="1141413" y="609599"/>
            <a:ext cx="9905998" cy="930883"/>
          </a:xfrm>
        </p:spPr>
        <p:txBody>
          <a:bodyPr/>
          <a:lstStyle/>
          <a:p>
            <a:r>
              <a:rPr lang="de-DE" dirty="0">
                <a:solidFill>
                  <a:srgbClr val="FFC000"/>
                </a:solidFill>
              </a:rPr>
              <a:t>Planung</a:t>
            </a:r>
          </a:p>
        </p:txBody>
      </p:sp>
      <p:sp>
        <p:nvSpPr>
          <p:cNvPr id="5" name="Datumsplatzhalter 4">
            <a:extLst>
              <a:ext uri="{FF2B5EF4-FFF2-40B4-BE49-F238E27FC236}">
                <a16:creationId xmlns:a16="http://schemas.microsoft.com/office/drawing/2014/main" id="{52A8615D-CF75-458D-9C83-21FEB8B0B2C5}"/>
              </a:ext>
            </a:extLst>
          </p:cNvPr>
          <p:cNvSpPr>
            <a:spLocks noGrp="1"/>
          </p:cNvSpPr>
          <p:nvPr>
            <p:ph type="dt" sz="half" idx="10"/>
          </p:nvPr>
        </p:nvSpPr>
        <p:spPr>
          <a:xfrm>
            <a:off x="10140815" y="5883276"/>
            <a:ext cx="906596" cy="365125"/>
          </a:xfrm>
        </p:spPr>
        <p:txBody>
          <a:bodyPr/>
          <a:lstStyle/>
          <a:p>
            <a:fld id="{BEDA26AF-DED8-4D6E-B787-2D286BFADBE7}" type="datetime1">
              <a:rPr lang="en-US" smtClean="0">
                <a:latin typeface="Calibri" panose="020F0502020204030204" pitchFamily="34" charset="0"/>
                <a:cs typeface="Calibri" panose="020F0502020204030204" pitchFamily="34" charset="0"/>
              </a:rPr>
              <a:t>9/14/2020</a:t>
            </a:fld>
            <a:endParaRPr lang="en-US" dirty="0">
              <a:latin typeface="Calibri" panose="020F0502020204030204" pitchFamily="34" charset="0"/>
              <a:cs typeface="Calibri" panose="020F0502020204030204" pitchFamily="34" charset="0"/>
            </a:endParaRPr>
          </a:p>
        </p:txBody>
      </p:sp>
      <p:sp>
        <p:nvSpPr>
          <p:cNvPr id="6" name="Datumsplatzhalter 4">
            <a:extLst>
              <a:ext uri="{FF2B5EF4-FFF2-40B4-BE49-F238E27FC236}">
                <a16:creationId xmlns:a16="http://schemas.microsoft.com/office/drawing/2014/main" id="{6B31ED91-B134-47EB-93F4-C3364C0F1653}"/>
              </a:ext>
            </a:extLst>
          </p:cNvPr>
          <p:cNvSpPr txBox="1">
            <a:spLocks/>
          </p:cNvSpPr>
          <p:nvPr/>
        </p:nvSpPr>
        <p:spPr>
          <a:xfrm>
            <a:off x="1141413" y="5883276"/>
            <a:ext cx="1815394" cy="365125"/>
          </a:xfrm>
          <a:prstGeom prst="rect">
            <a:avLst/>
          </a:prstGeom>
        </p:spPr>
        <p:txBody>
          <a:bodyPr vert="horz" lIns="91440" tIns="45720" rIns="91440" bIns="45720" rtlCol="0" anchor="ctr"/>
          <a:lstStyle>
            <a:defPPr>
              <a:defRPr lang="en-US"/>
            </a:defPPr>
            <a:lvl1pPr marL="0" algn="r" defTabSz="457200" rtl="0" eaLnBrk="1" latinLnBrk="0" hangingPunct="1">
              <a:defRPr sz="105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t>Theory meets Practice II</a:t>
            </a:r>
          </a:p>
        </p:txBody>
      </p:sp>
      <p:sp>
        <p:nvSpPr>
          <p:cNvPr id="7" name="Datumsplatzhalter 4">
            <a:extLst>
              <a:ext uri="{FF2B5EF4-FFF2-40B4-BE49-F238E27FC236}">
                <a16:creationId xmlns:a16="http://schemas.microsoft.com/office/drawing/2014/main" id="{E6454E97-9DC3-4144-9CCC-22579499E72A}"/>
              </a:ext>
            </a:extLst>
          </p:cNvPr>
          <p:cNvSpPr txBox="1">
            <a:spLocks/>
          </p:cNvSpPr>
          <p:nvPr/>
        </p:nvSpPr>
        <p:spPr>
          <a:xfrm>
            <a:off x="5178163" y="5883276"/>
            <a:ext cx="1832497" cy="365125"/>
          </a:xfrm>
          <a:prstGeom prst="rect">
            <a:avLst/>
          </a:prstGeom>
        </p:spPr>
        <p:txBody>
          <a:bodyPr vert="horz" lIns="91440" tIns="45720" rIns="91440" bIns="45720" rtlCol="0" anchor="ctr"/>
          <a:lstStyle>
            <a:defPPr>
              <a:defRPr lang="en-US"/>
            </a:defPPr>
            <a:lvl1pPr marL="0" algn="r" defTabSz="457200" rtl="0" eaLnBrk="1" latinLnBrk="0" hangingPunct="1">
              <a:defRPr sz="105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dirty="0"/>
              <a:t>Sebastian Graßl</a:t>
            </a:r>
          </a:p>
        </p:txBody>
      </p:sp>
      <p:sp>
        <p:nvSpPr>
          <p:cNvPr id="13" name="Freihandform: Form 12">
            <a:extLst>
              <a:ext uri="{FF2B5EF4-FFF2-40B4-BE49-F238E27FC236}">
                <a16:creationId xmlns:a16="http://schemas.microsoft.com/office/drawing/2014/main" id="{EC9154D3-9E09-435D-9E92-E468B877B6BB}"/>
              </a:ext>
            </a:extLst>
          </p:cNvPr>
          <p:cNvSpPr/>
          <p:nvPr/>
        </p:nvSpPr>
        <p:spPr>
          <a:xfrm>
            <a:off x="1230586" y="1385779"/>
            <a:ext cx="1119706" cy="622058"/>
          </a:xfrm>
          <a:custGeom>
            <a:avLst/>
            <a:gdLst>
              <a:gd name="connsiteX0" fmla="*/ 0 w 1119706"/>
              <a:gd name="connsiteY0" fmla="*/ 62206 h 622058"/>
              <a:gd name="connsiteX1" fmla="*/ 62206 w 1119706"/>
              <a:gd name="connsiteY1" fmla="*/ 0 h 622058"/>
              <a:gd name="connsiteX2" fmla="*/ 1057500 w 1119706"/>
              <a:gd name="connsiteY2" fmla="*/ 0 h 622058"/>
              <a:gd name="connsiteX3" fmla="*/ 1119706 w 1119706"/>
              <a:gd name="connsiteY3" fmla="*/ 62206 h 622058"/>
              <a:gd name="connsiteX4" fmla="*/ 1119706 w 1119706"/>
              <a:gd name="connsiteY4" fmla="*/ 559852 h 622058"/>
              <a:gd name="connsiteX5" fmla="*/ 1057500 w 1119706"/>
              <a:gd name="connsiteY5" fmla="*/ 622058 h 622058"/>
              <a:gd name="connsiteX6" fmla="*/ 62206 w 1119706"/>
              <a:gd name="connsiteY6" fmla="*/ 622058 h 622058"/>
              <a:gd name="connsiteX7" fmla="*/ 0 w 1119706"/>
              <a:gd name="connsiteY7" fmla="*/ 559852 h 622058"/>
              <a:gd name="connsiteX8" fmla="*/ 0 w 1119706"/>
              <a:gd name="connsiteY8" fmla="*/ 62206 h 6220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19706" h="622058">
                <a:moveTo>
                  <a:pt x="0" y="62206"/>
                </a:moveTo>
                <a:cubicBezTo>
                  <a:pt x="0" y="27851"/>
                  <a:pt x="27851" y="0"/>
                  <a:pt x="62206" y="0"/>
                </a:cubicBezTo>
                <a:lnTo>
                  <a:pt x="1057500" y="0"/>
                </a:lnTo>
                <a:cubicBezTo>
                  <a:pt x="1091855" y="0"/>
                  <a:pt x="1119706" y="27851"/>
                  <a:pt x="1119706" y="62206"/>
                </a:cubicBezTo>
                <a:lnTo>
                  <a:pt x="1119706" y="559852"/>
                </a:lnTo>
                <a:cubicBezTo>
                  <a:pt x="1119706" y="594207"/>
                  <a:pt x="1091855" y="622058"/>
                  <a:pt x="1057500" y="622058"/>
                </a:cubicBezTo>
                <a:lnTo>
                  <a:pt x="62206" y="622058"/>
                </a:lnTo>
                <a:cubicBezTo>
                  <a:pt x="27851" y="622058"/>
                  <a:pt x="0" y="594207"/>
                  <a:pt x="0" y="559852"/>
                </a:cubicBezTo>
                <a:lnTo>
                  <a:pt x="0" y="62206"/>
                </a:lnTo>
                <a:close/>
              </a:path>
            </a:pathLst>
          </a:custGeom>
          <a:noFill/>
          <a:ln>
            <a:solidFill>
              <a:schemeClr val="tx2"/>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71559" tIns="71559" rIns="71559" bIns="71559" numCol="1" spcCol="1270" anchor="ctr" anchorCtr="0">
            <a:noAutofit/>
          </a:bodyPr>
          <a:lstStyle/>
          <a:p>
            <a:pPr marL="0" lvl="0" indent="0" algn="ctr" defTabSz="622300">
              <a:lnSpc>
                <a:spcPct val="90000"/>
              </a:lnSpc>
              <a:spcBef>
                <a:spcPct val="0"/>
              </a:spcBef>
              <a:spcAft>
                <a:spcPct val="35000"/>
              </a:spcAft>
              <a:buNone/>
            </a:pPr>
            <a:r>
              <a:rPr lang="de-DE" sz="1400" kern="1200" dirty="0">
                <a:latin typeface="Calibri" panose="020F0502020204030204" pitchFamily="34" charset="0"/>
                <a:cs typeface="Calibri" panose="020F0502020204030204" pitchFamily="34" charset="0"/>
              </a:rPr>
              <a:t>Bedingungs-analyse</a:t>
            </a:r>
          </a:p>
        </p:txBody>
      </p:sp>
      <p:sp>
        <p:nvSpPr>
          <p:cNvPr id="21" name="Freihandform: Form 20">
            <a:extLst>
              <a:ext uri="{FF2B5EF4-FFF2-40B4-BE49-F238E27FC236}">
                <a16:creationId xmlns:a16="http://schemas.microsoft.com/office/drawing/2014/main" id="{EE6E9C68-7B46-4CC1-9A8C-C13BCFE019AA}"/>
              </a:ext>
            </a:extLst>
          </p:cNvPr>
          <p:cNvSpPr/>
          <p:nvPr/>
        </p:nvSpPr>
        <p:spPr>
          <a:xfrm>
            <a:off x="1650476" y="2046717"/>
            <a:ext cx="279926" cy="233272"/>
          </a:xfrm>
          <a:custGeom>
            <a:avLst/>
            <a:gdLst>
              <a:gd name="connsiteX0" fmla="*/ 0 w 233272"/>
              <a:gd name="connsiteY0" fmla="*/ 55985 h 279926"/>
              <a:gd name="connsiteX1" fmla="*/ 116636 w 233272"/>
              <a:gd name="connsiteY1" fmla="*/ 55985 h 279926"/>
              <a:gd name="connsiteX2" fmla="*/ 116636 w 233272"/>
              <a:gd name="connsiteY2" fmla="*/ 0 h 279926"/>
              <a:gd name="connsiteX3" fmla="*/ 233272 w 233272"/>
              <a:gd name="connsiteY3" fmla="*/ 139963 h 279926"/>
              <a:gd name="connsiteX4" fmla="*/ 116636 w 233272"/>
              <a:gd name="connsiteY4" fmla="*/ 279926 h 279926"/>
              <a:gd name="connsiteX5" fmla="*/ 116636 w 233272"/>
              <a:gd name="connsiteY5" fmla="*/ 223941 h 279926"/>
              <a:gd name="connsiteX6" fmla="*/ 0 w 233272"/>
              <a:gd name="connsiteY6" fmla="*/ 223941 h 279926"/>
              <a:gd name="connsiteX7" fmla="*/ 0 w 233272"/>
              <a:gd name="connsiteY7" fmla="*/ 55985 h 279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3272" h="279926">
                <a:moveTo>
                  <a:pt x="186618" y="1"/>
                </a:moveTo>
                <a:lnTo>
                  <a:pt x="186618" y="139963"/>
                </a:lnTo>
                <a:lnTo>
                  <a:pt x="233272" y="139963"/>
                </a:lnTo>
                <a:lnTo>
                  <a:pt x="116636" y="279925"/>
                </a:lnTo>
                <a:lnTo>
                  <a:pt x="0" y="139963"/>
                </a:lnTo>
                <a:lnTo>
                  <a:pt x="46654" y="139963"/>
                </a:lnTo>
                <a:lnTo>
                  <a:pt x="46654" y="1"/>
                </a:lnTo>
                <a:lnTo>
                  <a:pt x="186618" y="1"/>
                </a:lnTo>
                <a:close/>
              </a:path>
            </a:pathLst>
          </a:custGeom>
          <a:ln>
            <a:solidFill>
              <a:schemeClr val="tx2"/>
            </a:solidFill>
          </a:ln>
        </p:spPr>
        <p:style>
          <a:lnRef idx="0">
            <a:scrgbClr r="0" g="0" b="0"/>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55985" tIns="0" rIns="55985" bIns="69982" numCol="1" spcCol="1270" anchor="ctr" anchorCtr="0">
            <a:noAutofit/>
          </a:bodyPr>
          <a:lstStyle/>
          <a:p>
            <a:pPr marL="0" lvl="0" indent="0" algn="ctr" defTabSz="622300">
              <a:lnSpc>
                <a:spcPct val="90000"/>
              </a:lnSpc>
              <a:spcBef>
                <a:spcPct val="0"/>
              </a:spcBef>
              <a:spcAft>
                <a:spcPct val="35000"/>
              </a:spcAft>
              <a:buNone/>
            </a:pPr>
            <a:endParaRPr lang="de-DE" sz="1400" kern="1200">
              <a:latin typeface="Calibri" panose="020F0502020204030204" pitchFamily="34" charset="0"/>
              <a:cs typeface="Calibri" panose="020F0502020204030204" pitchFamily="34" charset="0"/>
            </a:endParaRPr>
          </a:p>
        </p:txBody>
      </p:sp>
      <p:sp>
        <p:nvSpPr>
          <p:cNvPr id="22" name="Freihandform: Form 21">
            <a:extLst>
              <a:ext uri="{FF2B5EF4-FFF2-40B4-BE49-F238E27FC236}">
                <a16:creationId xmlns:a16="http://schemas.microsoft.com/office/drawing/2014/main" id="{15F32A86-EF32-4CAF-A03F-142D8AD1FE44}"/>
              </a:ext>
            </a:extLst>
          </p:cNvPr>
          <p:cNvSpPr/>
          <p:nvPr/>
        </p:nvSpPr>
        <p:spPr>
          <a:xfrm>
            <a:off x="1230586" y="2318868"/>
            <a:ext cx="1119706" cy="622058"/>
          </a:xfrm>
          <a:custGeom>
            <a:avLst/>
            <a:gdLst>
              <a:gd name="connsiteX0" fmla="*/ 0 w 1119706"/>
              <a:gd name="connsiteY0" fmla="*/ 62206 h 622058"/>
              <a:gd name="connsiteX1" fmla="*/ 62206 w 1119706"/>
              <a:gd name="connsiteY1" fmla="*/ 0 h 622058"/>
              <a:gd name="connsiteX2" fmla="*/ 1057500 w 1119706"/>
              <a:gd name="connsiteY2" fmla="*/ 0 h 622058"/>
              <a:gd name="connsiteX3" fmla="*/ 1119706 w 1119706"/>
              <a:gd name="connsiteY3" fmla="*/ 62206 h 622058"/>
              <a:gd name="connsiteX4" fmla="*/ 1119706 w 1119706"/>
              <a:gd name="connsiteY4" fmla="*/ 559852 h 622058"/>
              <a:gd name="connsiteX5" fmla="*/ 1057500 w 1119706"/>
              <a:gd name="connsiteY5" fmla="*/ 622058 h 622058"/>
              <a:gd name="connsiteX6" fmla="*/ 62206 w 1119706"/>
              <a:gd name="connsiteY6" fmla="*/ 622058 h 622058"/>
              <a:gd name="connsiteX7" fmla="*/ 0 w 1119706"/>
              <a:gd name="connsiteY7" fmla="*/ 559852 h 622058"/>
              <a:gd name="connsiteX8" fmla="*/ 0 w 1119706"/>
              <a:gd name="connsiteY8" fmla="*/ 62206 h 6220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19706" h="622058">
                <a:moveTo>
                  <a:pt x="0" y="62206"/>
                </a:moveTo>
                <a:cubicBezTo>
                  <a:pt x="0" y="27851"/>
                  <a:pt x="27851" y="0"/>
                  <a:pt x="62206" y="0"/>
                </a:cubicBezTo>
                <a:lnTo>
                  <a:pt x="1057500" y="0"/>
                </a:lnTo>
                <a:cubicBezTo>
                  <a:pt x="1091855" y="0"/>
                  <a:pt x="1119706" y="27851"/>
                  <a:pt x="1119706" y="62206"/>
                </a:cubicBezTo>
                <a:lnTo>
                  <a:pt x="1119706" y="559852"/>
                </a:lnTo>
                <a:cubicBezTo>
                  <a:pt x="1119706" y="594207"/>
                  <a:pt x="1091855" y="622058"/>
                  <a:pt x="1057500" y="622058"/>
                </a:cubicBezTo>
                <a:lnTo>
                  <a:pt x="62206" y="622058"/>
                </a:lnTo>
                <a:cubicBezTo>
                  <a:pt x="27851" y="622058"/>
                  <a:pt x="0" y="594207"/>
                  <a:pt x="0" y="559852"/>
                </a:cubicBezTo>
                <a:lnTo>
                  <a:pt x="0" y="62206"/>
                </a:lnTo>
                <a:close/>
              </a:path>
            </a:pathLst>
          </a:custGeom>
          <a:noFill/>
          <a:ln>
            <a:solidFill>
              <a:schemeClr val="tx2"/>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71559" tIns="71559" rIns="71559" bIns="71559" numCol="1" spcCol="1270" anchor="ctr" anchorCtr="0">
            <a:noAutofit/>
          </a:bodyPr>
          <a:lstStyle/>
          <a:p>
            <a:pPr marL="0" lvl="0" indent="0" algn="ctr" defTabSz="622300">
              <a:lnSpc>
                <a:spcPct val="90000"/>
              </a:lnSpc>
              <a:spcBef>
                <a:spcPct val="0"/>
              </a:spcBef>
              <a:spcAft>
                <a:spcPct val="35000"/>
              </a:spcAft>
              <a:buNone/>
            </a:pPr>
            <a:r>
              <a:rPr lang="de-DE" sz="1400" kern="1200" dirty="0">
                <a:latin typeface="Calibri" panose="020F0502020204030204" pitchFamily="34" charset="0"/>
                <a:cs typeface="Calibri" panose="020F0502020204030204" pitchFamily="34" charset="0"/>
              </a:rPr>
              <a:t>Lernziele</a:t>
            </a:r>
          </a:p>
        </p:txBody>
      </p:sp>
      <p:sp>
        <p:nvSpPr>
          <p:cNvPr id="24" name="Freihandform: Form 23">
            <a:extLst>
              <a:ext uri="{FF2B5EF4-FFF2-40B4-BE49-F238E27FC236}">
                <a16:creationId xmlns:a16="http://schemas.microsoft.com/office/drawing/2014/main" id="{2E552197-3551-4C5C-8567-47D70142C456}"/>
              </a:ext>
            </a:extLst>
          </p:cNvPr>
          <p:cNvSpPr/>
          <p:nvPr/>
        </p:nvSpPr>
        <p:spPr>
          <a:xfrm>
            <a:off x="1650476" y="2979805"/>
            <a:ext cx="279926" cy="233272"/>
          </a:xfrm>
          <a:custGeom>
            <a:avLst/>
            <a:gdLst>
              <a:gd name="connsiteX0" fmla="*/ 0 w 233272"/>
              <a:gd name="connsiteY0" fmla="*/ 55985 h 279926"/>
              <a:gd name="connsiteX1" fmla="*/ 116636 w 233272"/>
              <a:gd name="connsiteY1" fmla="*/ 55985 h 279926"/>
              <a:gd name="connsiteX2" fmla="*/ 116636 w 233272"/>
              <a:gd name="connsiteY2" fmla="*/ 0 h 279926"/>
              <a:gd name="connsiteX3" fmla="*/ 233272 w 233272"/>
              <a:gd name="connsiteY3" fmla="*/ 139963 h 279926"/>
              <a:gd name="connsiteX4" fmla="*/ 116636 w 233272"/>
              <a:gd name="connsiteY4" fmla="*/ 279926 h 279926"/>
              <a:gd name="connsiteX5" fmla="*/ 116636 w 233272"/>
              <a:gd name="connsiteY5" fmla="*/ 223941 h 279926"/>
              <a:gd name="connsiteX6" fmla="*/ 0 w 233272"/>
              <a:gd name="connsiteY6" fmla="*/ 223941 h 279926"/>
              <a:gd name="connsiteX7" fmla="*/ 0 w 233272"/>
              <a:gd name="connsiteY7" fmla="*/ 55985 h 279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3272" h="279926">
                <a:moveTo>
                  <a:pt x="186618" y="1"/>
                </a:moveTo>
                <a:lnTo>
                  <a:pt x="186618" y="139963"/>
                </a:lnTo>
                <a:lnTo>
                  <a:pt x="233272" y="139963"/>
                </a:lnTo>
                <a:lnTo>
                  <a:pt x="116636" y="279925"/>
                </a:lnTo>
                <a:lnTo>
                  <a:pt x="0" y="139963"/>
                </a:lnTo>
                <a:lnTo>
                  <a:pt x="46654" y="139963"/>
                </a:lnTo>
                <a:lnTo>
                  <a:pt x="46654" y="1"/>
                </a:lnTo>
                <a:lnTo>
                  <a:pt x="186618" y="1"/>
                </a:lnTo>
                <a:close/>
              </a:path>
            </a:pathLst>
          </a:custGeom>
          <a:ln>
            <a:solidFill>
              <a:schemeClr val="tx2"/>
            </a:solidFill>
          </a:ln>
        </p:spPr>
        <p:style>
          <a:lnRef idx="0">
            <a:scrgbClr r="0" g="0" b="0"/>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55985" tIns="0" rIns="55985" bIns="69982" numCol="1" spcCol="1270" anchor="ctr" anchorCtr="0">
            <a:noAutofit/>
          </a:bodyPr>
          <a:lstStyle/>
          <a:p>
            <a:pPr marL="0" lvl="0" indent="0" algn="ctr" defTabSz="622300">
              <a:lnSpc>
                <a:spcPct val="90000"/>
              </a:lnSpc>
              <a:spcBef>
                <a:spcPct val="0"/>
              </a:spcBef>
              <a:spcAft>
                <a:spcPct val="35000"/>
              </a:spcAft>
              <a:buNone/>
            </a:pPr>
            <a:endParaRPr lang="de-DE" sz="1400" kern="1200">
              <a:latin typeface="Calibri" panose="020F0502020204030204" pitchFamily="34" charset="0"/>
              <a:cs typeface="Calibri" panose="020F0502020204030204" pitchFamily="34" charset="0"/>
            </a:endParaRPr>
          </a:p>
        </p:txBody>
      </p:sp>
      <p:sp>
        <p:nvSpPr>
          <p:cNvPr id="25" name="Freihandform: Form 24">
            <a:extLst>
              <a:ext uri="{FF2B5EF4-FFF2-40B4-BE49-F238E27FC236}">
                <a16:creationId xmlns:a16="http://schemas.microsoft.com/office/drawing/2014/main" id="{1FC7B561-AD2D-4C19-8BE5-1F282A1541A4}"/>
              </a:ext>
            </a:extLst>
          </p:cNvPr>
          <p:cNvSpPr/>
          <p:nvPr/>
        </p:nvSpPr>
        <p:spPr>
          <a:xfrm>
            <a:off x="1230586" y="3251956"/>
            <a:ext cx="1119706" cy="622058"/>
          </a:xfrm>
          <a:custGeom>
            <a:avLst/>
            <a:gdLst>
              <a:gd name="connsiteX0" fmla="*/ 0 w 1119706"/>
              <a:gd name="connsiteY0" fmla="*/ 62206 h 622058"/>
              <a:gd name="connsiteX1" fmla="*/ 62206 w 1119706"/>
              <a:gd name="connsiteY1" fmla="*/ 0 h 622058"/>
              <a:gd name="connsiteX2" fmla="*/ 1057500 w 1119706"/>
              <a:gd name="connsiteY2" fmla="*/ 0 h 622058"/>
              <a:gd name="connsiteX3" fmla="*/ 1119706 w 1119706"/>
              <a:gd name="connsiteY3" fmla="*/ 62206 h 622058"/>
              <a:gd name="connsiteX4" fmla="*/ 1119706 w 1119706"/>
              <a:gd name="connsiteY4" fmla="*/ 559852 h 622058"/>
              <a:gd name="connsiteX5" fmla="*/ 1057500 w 1119706"/>
              <a:gd name="connsiteY5" fmla="*/ 622058 h 622058"/>
              <a:gd name="connsiteX6" fmla="*/ 62206 w 1119706"/>
              <a:gd name="connsiteY6" fmla="*/ 622058 h 622058"/>
              <a:gd name="connsiteX7" fmla="*/ 0 w 1119706"/>
              <a:gd name="connsiteY7" fmla="*/ 559852 h 622058"/>
              <a:gd name="connsiteX8" fmla="*/ 0 w 1119706"/>
              <a:gd name="connsiteY8" fmla="*/ 62206 h 6220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19706" h="622058">
                <a:moveTo>
                  <a:pt x="0" y="62206"/>
                </a:moveTo>
                <a:cubicBezTo>
                  <a:pt x="0" y="27851"/>
                  <a:pt x="27851" y="0"/>
                  <a:pt x="62206" y="0"/>
                </a:cubicBezTo>
                <a:lnTo>
                  <a:pt x="1057500" y="0"/>
                </a:lnTo>
                <a:cubicBezTo>
                  <a:pt x="1091855" y="0"/>
                  <a:pt x="1119706" y="27851"/>
                  <a:pt x="1119706" y="62206"/>
                </a:cubicBezTo>
                <a:lnTo>
                  <a:pt x="1119706" y="559852"/>
                </a:lnTo>
                <a:cubicBezTo>
                  <a:pt x="1119706" y="594207"/>
                  <a:pt x="1091855" y="622058"/>
                  <a:pt x="1057500" y="622058"/>
                </a:cubicBezTo>
                <a:lnTo>
                  <a:pt x="62206" y="622058"/>
                </a:lnTo>
                <a:cubicBezTo>
                  <a:pt x="27851" y="622058"/>
                  <a:pt x="0" y="594207"/>
                  <a:pt x="0" y="559852"/>
                </a:cubicBezTo>
                <a:lnTo>
                  <a:pt x="0" y="62206"/>
                </a:lnTo>
                <a:close/>
              </a:path>
            </a:pathLst>
          </a:custGeom>
          <a:noFill/>
          <a:ln>
            <a:solidFill>
              <a:schemeClr val="tx2"/>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71559" tIns="71559" rIns="71559" bIns="71559" numCol="1" spcCol="1270" anchor="ctr" anchorCtr="0">
            <a:noAutofit/>
          </a:bodyPr>
          <a:lstStyle/>
          <a:p>
            <a:pPr marL="0" lvl="0" indent="0" algn="ctr" defTabSz="622300">
              <a:lnSpc>
                <a:spcPct val="90000"/>
              </a:lnSpc>
              <a:spcBef>
                <a:spcPct val="0"/>
              </a:spcBef>
              <a:spcAft>
                <a:spcPct val="35000"/>
              </a:spcAft>
              <a:buNone/>
            </a:pPr>
            <a:r>
              <a:rPr lang="de-DE" sz="1400" kern="1200" dirty="0">
                <a:latin typeface="Calibri" panose="020F0502020204030204" pitchFamily="34" charset="0"/>
                <a:cs typeface="Calibri" panose="020F0502020204030204" pitchFamily="34" charset="0"/>
              </a:rPr>
              <a:t>Sachanalyse</a:t>
            </a:r>
          </a:p>
        </p:txBody>
      </p:sp>
      <p:sp>
        <p:nvSpPr>
          <p:cNvPr id="26" name="Freihandform: Form 25">
            <a:extLst>
              <a:ext uri="{FF2B5EF4-FFF2-40B4-BE49-F238E27FC236}">
                <a16:creationId xmlns:a16="http://schemas.microsoft.com/office/drawing/2014/main" id="{3D25855A-FEFF-47A0-BAB4-125FAAF0D410}"/>
              </a:ext>
            </a:extLst>
          </p:cNvPr>
          <p:cNvSpPr/>
          <p:nvPr/>
        </p:nvSpPr>
        <p:spPr>
          <a:xfrm>
            <a:off x="1650476" y="3912893"/>
            <a:ext cx="279926" cy="233272"/>
          </a:xfrm>
          <a:custGeom>
            <a:avLst/>
            <a:gdLst>
              <a:gd name="connsiteX0" fmla="*/ 0 w 233272"/>
              <a:gd name="connsiteY0" fmla="*/ 55985 h 279926"/>
              <a:gd name="connsiteX1" fmla="*/ 116636 w 233272"/>
              <a:gd name="connsiteY1" fmla="*/ 55985 h 279926"/>
              <a:gd name="connsiteX2" fmla="*/ 116636 w 233272"/>
              <a:gd name="connsiteY2" fmla="*/ 0 h 279926"/>
              <a:gd name="connsiteX3" fmla="*/ 233272 w 233272"/>
              <a:gd name="connsiteY3" fmla="*/ 139963 h 279926"/>
              <a:gd name="connsiteX4" fmla="*/ 116636 w 233272"/>
              <a:gd name="connsiteY4" fmla="*/ 279926 h 279926"/>
              <a:gd name="connsiteX5" fmla="*/ 116636 w 233272"/>
              <a:gd name="connsiteY5" fmla="*/ 223941 h 279926"/>
              <a:gd name="connsiteX6" fmla="*/ 0 w 233272"/>
              <a:gd name="connsiteY6" fmla="*/ 223941 h 279926"/>
              <a:gd name="connsiteX7" fmla="*/ 0 w 233272"/>
              <a:gd name="connsiteY7" fmla="*/ 55985 h 279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3272" h="279926">
                <a:moveTo>
                  <a:pt x="186618" y="1"/>
                </a:moveTo>
                <a:lnTo>
                  <a:pt x="186618" y="139963"/>
                </a:lnTo>
                <a:lnTo>
                  <a:pt x="233272" y="139963"/>
                </a:lnTo>
                <a:lnTo>
                  <a:pt x="116636" y="279925"/>
                </a:lnTo>
                <a:lnTo>
                  <a:pt x="0" y="139963"/>
                </a:lnTo>
                <a:lnTo>
                  <a:pt x="46654" y="139963"/>
                </a:lnTo>
                <a:lnTo>
                  <a:pt x="46654" y="1"/>
                </a:lnTo>
                <a:lnTo>
                  <a:pt x="186618" y="1"/>
                </a:lnTo>
                <a:close/>
              </a:path>
            </a:pathLst>
          </a:custGeom>
          <a:ln>
            <a:solidFill>
              <a:schemeClr val="tx2"/>
            </a:solidFill>
          </a:ln>
        </p:spPr>
        <p:style>
          <a:lnRef idx="0">
            <a:scrgbClr r="0" g="0" b="0"/>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55985" tIns="0" rIns="55985" bIns="69982" numCol="1" spcCol="1270" anchor="ctr" anchorCtr="0">
            <a:noAutofit/>
          </a:bodyPr>
          <a:lstStyle/>
          <a:p>
            <a:pPr marL="0" lvl="0" indent="0" algn="ctr" defTabSz="622300">
              <a:lnSpc>
                <a:spcPct val="90000"/>
              </a:lnSpc>
              <a:spcBef>
                <a:spcPct val="0"/>
              </a:spcBef>
              <a:spcAft>
                <a:spcPct val="35000"/>
              </a:spcAft>
              <a:buNone/>
            </a:pPr>
            <a:endParaRPr lang="de-DE" sz="1400" kern="1200">
              <a:latin typeface="Calibri" panose="020F0502020204030204" pitchFamily="34" charset="0"/>
              <a:cs typeface="Calibri" panose="020F0502020204030204" pitchFamily="34" charset="0"/>
            </a:endParaRPr>
          </a:p>
        </p:txBody>
      </p:sp>
      <p:sp>
        <p:nvSpPr>
          <p:cNvPr id="27" name="Freihandform: Form 26">
            <a:extLst>
              <a:ext uri="{FF2B5EF4-FFF2-40B4-BE49-F238E27FC236}">
                <a16:creationId xmlns:a16="http://schemas.microsoft.com/office/drawing/2014/main" id="{BB916DED-4F8D-41EE-BAEE-54FDA9E59515}"/>
              </a:ext>
            </a:extLst>
          </p:cNvPr>
          <p:cNvSpPr/>
          <p:nvPr/>
        </p:nvSpPr>
        <p:spPr>
          <a:xfrm>
            <a:off x="1230586" y="4185044"/>
            <a:ext cx="1119706" cy="622058"/>
          </a:xfrm>
          <a:custGeom>
            <a:avLst/>
            <a:gdLst>
              <a:gd name="connsiteX0" fmla="*/ 0 w 1119706"/>
              <a:gd name="connsiteY0" fmla="*/ 62206 h 622058"/>
              <a:gd name="connsiteX1" fmla="*/ 62206 w 1119706"/>
              <a:gd name="connsiteY1" fmla="*/ 0 h 622058"/>
              <a:gd name="connsiteX2" fmla="*/ 1057500 w 1119706"/>
              <a:gd name="connsiteY2" fmla="*/ 0 h 622058"/>
              <a:gd name="connsiteX3" fmla="*/ 1119706 w 1119706"/>
              <a:gd name="connsiteY3" fmla="*/ 62206 h 622058"/>
              <a:gd name="connsiteX4" fmla="*/ 1119706 w 1119706"/>
              <a:gd name="connsiteY4" fmla="*/ 559852 h 622058"/>
              <a:gd name="connsiteX5" fmla="*/ 1057500 w 1119706"/>
              <a:gd name="connsiteY5" fmla="*/ 622058 h 622058"/>
              <a:gd name="connsiteX6" fmla="*/ 62206 w 1119706"/>
              <a:gd name="connsiteY6" fmla="*/ 622058 h 622058"/>
              <a:gd name="connsiteX7" fmla="*/ 0 w 1119706"/>
              <a:gd name="connsiteY7" fmla="*/ 559852 h 622058"/>
              <a:gd name="connsiteX8" fmla="*/ 0 w 1119706"/>
              <a:gd name="connsiteY8" fmla="*/ 62206 h 6220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19706" h="622058">
                <a:moveTo>
                  <a:pt x="0" y="62206"/>
                </a:moveTo>
                <a:cubicBezTo>
                  <a:pt x="0" y="27851"/>
                  <a:pt x="27851" y="0"/>
                  <a:pt x="62206" y="0"/>
                </a:cubicBezTo>
                <a:lnTo>
                  <a:pt x="1057500" y="0"/>
                </a:lnTo>
                <a:cubicBezTo>
                  <a:pt x="1091855" y="0"/>
                  <a:pt x="1119706" y="27851"/>
                  <a:pt x="1119706" y="62206"/>
                </a:cubicBezTo>
                <a:lnTo>
                  <a:pt x="1119706" y="559852"/>
                </a:lnTo>
                <a:cubicBezTo>
                  <a:pt x="1119706" y="594207"/>
                  <a:pt x="1091855" y="622058"/>
                  <a:pt x="1057500" y="622058"/>
                </a:cubicBezTo>
                <a:lnTo>
                  <a:pt x="62206" y="622058"/>
                </a:lnTo>
                <a:cubicBezTo>
                  <a:pt x="27851" y="622058"/>
                  <a:pt x="0" y="594207"/>
                  <a:pt x="0" y="559852"/>
                </a:cubicBezTo>
                <a:lnTo>
                  <a:pt x="0" y="62206"/>
                </a:lnTo>
                <a:close/>
              </a:path>
            </a:pathLst>
          </a:custGeom>
          <a:noFill/>
          <a:ln>
            <a:solidFill>
              <a:schemeClr val="tx2"/>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71559" tIns="71559" rIns="71559" bIns="71559" numCol="1" spcCol="1270" anchor="ctr" anchorCtr="0">
            <a:noAutofit/>
          </a:bodyPr>
          <a:lstStyle/>
          <a:p>
            <a:pPr marL="0" lvl="0" indent="0" algn="ctr" defTabSz="622300">
              <a:lnSpc>
                <a:spcPct val="90000"/>
              </a:lnSpc>
              <a:spcBef>
                <a:spcPct val="0"/>
              </a:spcBef>
              <a:spcAft>
                <a:spcPct val="35000"/>
              </a:spcAft>
              <a:buNone/>
            </a:pPr>
            <a:r>
              <a:rPr lang="de-DE" sz="1400" kern="1200" dirty="0">
                <a:latin typeface="Calibri" panose="020F0502020204030204" pitchFamily="34" charset="0"/>
                <a:cs typeface="Calibri" panose="020F0502020204030204" pitchFamily="34" charset="0"/>
              </a:rPr>
              <a:t>Didaktische Analyse</a:t>
            </a:r>
          </a:p>
        </p:txBody>
      </p:sp>
      <p:sp>
        <p:nvSpPr>
          <p:cNvPr id="28" name="Freihandform: Form 27">
            <a:extLst>
              <a:ext uri="{FF2B5EF4-FFF2-40B4-BE49-F238E27FC236}">
                <a16:creationId xmlns:a16="http://schemas.microsoft.com/office/drawing/2014/main" id="{7052E91D-04FE-471F-A422-AAFCA078F8B8}"/>
              </a:ext>
            </a:extLst>
          </p:cNvPr>
          <p:cNvSpPr/>
          <p:nvPr/>
        </p:nvSpPr>
        <p:spPr>
          <a:xfrm>
            <a:off x="1650476" y="4845982"/>
            <a:ext cx="279926" cy="233272"/>
          </a:xfrm>
          <a:custGeom>
            <a:avLst/>
            <a:gdLst>
              <a:gd name="connsiteX0" fmla="*/ 0 w 233272"/>
              <a:gd name="connsiteY0" fmla="*/ 55985 h 279926"/>
              <a:gd name="connsiteX1" fmla="*/ 116636 w 233272"/>
              <a:gd name="connsiteY1" fmla="*/ 55985 h 279926"/>
              <a:gd name="connsiteX2" fmla="*/ 116636 w 233272"/>
              <a:gd name="connsiteY2" fmla="*/ 0 h 279926"/>
              <a:gd name="connsiteX3" fmla="*/ 233272 w 233272"/>
              <a:gd name="connsiteY3" fmla="*/ 139963 h 279926"/>
              <a:gd name="connsiteX4" fmla="*/ 116636 w 233272"/>
              <a:gd name="connsiteY4" fmla="*/ 279926 h 279926"/>
              <a:gd name="connsiteX5" fmla="*/ 116636 w 233272"/>
              <a:gd name="connsiteY5" fmla="*/ 223941 h 279926"/>
              <a:gd name="connsiteX6" fmla="*/ 0 w 233272"/>
              <a:gd name="connsiteY6" fmla="*/ 223941 h 279926"/>
              <a:gd name="connsiteX7" fmla="*/ 0 w 233272"/>
              <a:gd name="connsiteY7" fmla="*/ 55985 h 279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3272" h="279926">
                <a:moveTo>
                  <a:pt x="186618" y="1"/>
                </a:moveTo>
                <a:lnTo>
                  <a:pt x="186618" y="139963"/>
                </a:lnTo>
                <a:lnTo>
                  <a:pt x="233272" y="139963"/>
                </a:lnTo>
                <a:lnTo>
                  <a:pt x="116636" y="279925"/>
                </a:lnTo>
                <a:lnTo>
                  <a:pt x="0" y="139963"/>
                </a:lnTo>
                <a:lnTo>
                  <a:pt x="46654" y="139963"/>
                </a:lnTo>
                <a:lnTo>
                  <a:pt x="46654" y="1"/>
                </a:lnTo>
                <a:lnTo>
                  <a:pt x="186618" y="1"/>
                </a:lnTo>
                <a:close/>
              </a:path>
            </a:pathLst>
          </a:custGeom>
          <a:ln>
            <a:solidFill>
              <a:schemeClr val="tx2"/>
            </a:solidFill>
          </a:ln>
        </p:spPr>
        <p:style>
          <a:lnRef idx="0">
            <a:scrgbClr r="0" g="0" b="0"/>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55985" tIns="0" rIns="55985" bIns="69982" numCol="1" spcCol="1270" anchor="ctr" anchorCtr="0">
            <a:noAutofit/>
          </a:bodyPr>
          <a:lstStyle/>
          <a:p>
            <a:pPr marL="0" lvl="0" indent="0" algn="ctr" defTabSz="622300">
              <a:lnSpc>
                <a:spcPct val="90000"/>
              </a:lnSpc>
              <a:spcBef>
                <a:spcPct val="0"/>
              </a:spcBef>
              <a:spcAft>
                <a:spcPct val="35000"/>
              </a:spcAft>
              <a:buNone/>
            </a:pPr>
            <a:endParaRPr lang="de-DE" sz="1400" kern="1200">
              <a:latin typeface="Calibri" panose="020F0502020204030204" pitchFamily="34" charset="0"/>
              <a:cs typeface="Calibri" panose="020F0502020204030204" pitchFamily="34" charset="0"/>
            </a:endParaRPr>
          </a:p>
        </p:txBody>
      </p:sp>
      <p:sp>
        <p:nvSpPr>
          <p:cNvPr id="29" name="Freihandform: Form 28">
            <a:extLst>
              <a:ext uri="{FF2B5EF4-FFF2-40B4-BE49-F238E27FC236}">
                <a16:creationId xmlns:a16="http://schemas.microsoft.com/office/drawing/2014/main" id="{4ED32AE5-E26F-4E34-8724-3E0BDC7B2303}"/>
              </a:ext>
            </a:extLst>
          </p:cNvPr>
          <p:cNvSpPr/>
          <p:nvPr/>
        </p:nvSpPr>
        <p:spPr>
          <a:xfrm>
            <a:off x="1230586" y="5118133"/>
            <a:ext cx="1119706" cy="622058"/>
          </a:xfrm>
          <a:custGeom>
            <a:avLst/>
            <a:gdLst>
              <a:gd name="connsiteX0" fmla="*/ 0 w 1119706"/>
              <a:gd name="connsiteY0" fmla="*/ 62206 h 622058"/>
              <a:gd name="connsiteX1" fmla="*/ 62206 w 1119706"/>
              <a:gd name="connsiteY1" fmla="*/ 0 h 622058"/>
              <a:gd name="connsiteX2" fmla="*/ 1057500 w 1119706"/>
              <a:gd name="connsiteY2" fmla="*/ 0 h 622058"/>
              <a:gd name="connsiteX3" fmla="*/ 1119706 w 1119706"/>
              <a:gd name="connsiteY3" fmla="*/ 62206 h 622058"/>
              <a:gd name="connsiteX4" fmla="*/ 1119706 w 1119706"/>
              <a:gd name="connsiteY4" fmla="*/ 559852 h 622058"/>
              <a:gd name="connsiteX5" fmla="*/ 1057500 w 1119706"/>
              <a:gd name="connsiteY5" fmla="*/ 622058 h 622058"/>
              <a:gd name="connsiteX6" fmla="*/ 62206 w 1119706"/>
              <a:gd name="connsiteY6" fmla="*/ 622058 h 622058"/>
              <a:gd name="connsiteX7" fmla="*/ 0 w 1119706"/>
              <a:gd name="connsiteY7" fmla="*/ 559852 h 622058"/>
              <a:gd name="connsiteX8" fmla="*/ 0 w 1119706"/>
              <a:gd name="connsiteY8" fmla="*/ 62206 h 6220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19706" h="622058">
                <a:moveTo>
                  <a:pt x="0" y="62206"/>
                </a:moveTo>
                <a:cubicBezTo>
                  <a:pt x="0" y="27851"/>
                  <a:pt x="27851" y="0"/>
                  <a:pt x="62206" y="0"/>
                </a:cubicBezTo>
                <a:lnTo>
                  <a:pt x="1057500" y="0"/>
                </a:lnTo>
                <a:cubicBezTo>
                  <a:pt x="1091855" y="0"/>
                  <a:pt x="1119706" y="27851"/>
                  <a:pt x="1119706" y="62206"/>
                </a:cubicBezTo>
                <a:lnTo>
                  <a:pt x="1119706" y="559852"/>
                </a:lnTo>
                <a:cubicBezTo>
                  <a:pt x="1119706" y="594207"/>
                  <a:pt x="1091855" y="622058"/>
                  <a:pt x="1057500" y="622058"/>
                </a:cubicBezTo>
                <a:lnTo>
                  <a:pt x="62206" y="622058"/>
                </a:lnTo>
                <a:cubicBezTo>
                  <a:pt x="27851" y="622058"/>
                  <a:pt x="0" y="594207"/>
                  <a:pt x="0" y="559852"/>
                </a:cubicBezTo>
                <a:lnTo>
                  <a:pt x="0" y="62206"/>
                </a:lnTo>
                <a:close/>
              </a:path>
            </a:pathLst>
          </a:custGeom>
          <a:noFill/>
          <a:ln>
            <a:solidFill>
              <a:schemeClr val="tx2"/>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71559" tIns="71559" rIns="71559" bIns="71559" numCol="1" spcCol="1270" anchor="ctr" anchorCtr="0">
            <a:noAutofit/>
          </a:bodyPr>
          <a:lstStyle/>
          <a:p>
            <a:pPr marL="0" lvl="0" indent="0" algn="ctr" defTabSz="622300">
              <a:lnSpc>
                <a:spcPct val="90000"/>
              </a:lnSpc>
              <a:spcBef>
                <a:spcPct val="0"/>
              </a:spcBef>
              <a:spcAft>
                <a:spcPct val="35000"/>
              </a:spcAft>
              <a:buNone/>
            </a:pPr>
            <a:r>
              <a:rPr lang="de-DE" sz="1400" kern="1200" dirty="0">
                <a:latin typeface="Calibri" panose="020F0502020204030204" pitchFamily="34" charset="0"/>
                <a:cs typeface="Calibri" panose="020F0502020204030204" pitchFamily="34" charset="0"/>
              </a:rPr>
              <a:t>Methodische Analyse</a:t>
            </a:r>
            <a:r>
              <a:rPr lang="de-DE" sz="1400" kern="1200" baseline="30000" dirty="0">
                <a:latin typeface="Calibri" panose="020F0502020204030204" pitchFamily="34" charset="0"/>
                <a:cs typeface="Calibri" panose="020F0502020204030204" pitchFamily="34" charset="0"/>
              </a:rPr>
              <a:t>4</a:t>
            </a:r>
          </a:p>
        </p:txBody>
      </p:sp>
      <p:sp>
        <p:nvSpPr>
          <p:cNvPr id="11" name="Textfeld 10">
            <a:extLst>
              <a:ext uri="{FF2B5EF4-FFF2-40B4-BE49-F238E27FC236}">
                <a16:creationId xmlns:a16="http://schemas.microsoft.com/office/drawing/2014/main" id="{71C885D3-0394-4885-A8E3-76B95760DDFB}"/>
              </a:ext>
            </a:extLst>
          </p:cNvPr>
          <p:cNvSpPr txBox="1"/>
          <p:nvPr/>
        </p:nvSpPr>
        <p:spPr>
          <a:xfrm>
            <a:off x="3377819" y="1385248"/>
            <a:ext cx="7049069" cy="1600438"/>
          </a:xfrm>
          <a:prstGeom prst="rect">
            <a:avLst/>
          </a:prstGeom>
          <a:noFill/>
          <a:ln>
            <a:solidFill>
              <a:srgbClr val="FFC000"/>
            </a:solidFill>
          </a:ln>
        </p:spPr>
        <p:txBody>
          <a:bodyPr wrap="square" rtlCol="0">
            <a:spAutoFit/>
          </a:bodyPr>
          <a:lstStyle/>
          <a:p>
            <a:r>
              <a:rPr lang="de-DE" sz="1400" dirty="0">
                <a:latin typeface="Calibri" panose="020F0502020204030204" pitchFamily="34" charset="0"/>
                <a:cs typeface="Calibri" panose="020F0502020204030204" pitchFamily="34" charset="0"/>
              </a:rPr>
              <a:t>Schule: 		Städtische Berufsschule für Büromanagement und Industriekaufleute</a:t>
            </a:r>
          </a:p>
          <a:p>
            <a:endParaRPr lang="de-DE" sz="1400" dirty="0">
              <a:latin typeface="Calibri" panose="020F0502020204030204" pitchFamily="34" charset="0"/>
              <a:cs typeface="Calibri" panose="020F0502020204030204" pitchFamily="34" charset="0"/>
            </a:endParaRPr>
          </a:p>
          <a:p>
            <a:r>
              <a:rPr lang="de-DE" sz="1400" dirty="0">
                <a:latin typeface="Calibri" panose="020F0502020204030204" pitchFamily="34" charset="0"/>
                <a:cs typeface="Calibri" panose="020F0502020204030204" pitchFamily="34" charset="0"/>
              </a:rPr>
              <a:t>Klasse: 		10. Klasse Industriekaufleute</a:t>
            </a:r>
          </a:p>
          <a:p>
            <a:endParaRPr lang="de-DE" sz="1400" dirty="0">
              <a:latin typeface="Calibri" panose="020F0502020204030204" pitchFamily="34" charset="0"/>
              <a:cs typeface="Calibri" panose="020F0502020204030204" pitchFamily="34" charset="0"/>
            </a:endParaRPr>
          </a:p>
          <a:p>
            <a:r>
              <a:rPr lang="de-DE" sz="1400" dirty="0">
                <a:latin typeface="Calibri" panose="020F0502020204030204" pitchFamily="34" charset="0"/>
                <a:cs typeface="Calibri" panose="020F0502020204030204" pitchFamily="34" charset="0"/>
              </a:rPr>
              <a:t>Fach und Thema: 	Betriebswirtschaftliche Geschäftsprozesse (BGP)</a:t>
            </a:r>
          </a:p>
          <a:p>
            <a:r>
              <a:rPr lang="de-DE" sz="1400" dirty="0">
                <a:latin typeface="Calibri" panose="020F0502020204030204" pitchFamily="34" charset="0"/>
                <a:cs typeface="Calibri" panose="020F0502020204030204" pitchFamily="34" charset="0"/>
              </a:rPr>
              <a:t>			Lernfeld 6: Beschaffungsprozesse planen, steuern und kontrollieren</a:t>
            </a:r>
          </a:p>
          <a:p>
            <a:r>
              <a:rPr lang="de-DE" sz="1400" dirty="0">
                <a:latin typeface="Calibri" panose="020F0502020204030204" pitchFamily="34" charset="0"/>
                <a:cs typeface="Calibri" panose="020F0502020204030204" pitchFamily="34" charset="0"/>
              </a:rPr>
              <a:t>			Thema: „Allgemeine Geschäftsbedingungen (beim Kaufvertragsabschluss)“ </a:t>
            </a:r>
          </a:p>
        </p:txBody>
      </p:sp>
      <p:sp>
        <p:nvSpPr>
          <p:cNvPr id="35" name="Textfeld 34">
            <a:extLst>
              <a:ext uri="{FF2B5EF4-FFF2-40B4-BE49-F238E27FC236}">
                <a16:creationId xmlns:a16="http://schemas.microsoft.com/office/drawing/2014/main" id="{4A475187-3284-4722-A0DE-3B0F445F2357}"/>
              </a:ext>
            </a:extLst>
          </p:cNvPr>
          <p:cNvSpPr txBox="1"/>
          <p:nvPr/>
        </p:nvSpPr>
        <p:spPr>
          <a:xfrm>
            <a:off x="3377818" y="1385248"/>
            <a:ext cx="7049069" cy="4185761"/>
          </a:xfrm>
          <a:prstGeom prst="rect">
            <a:avLst/>
          </a:prstGeom>
          <a:noFill/>
          <a:ln>
            <a:solidFill>
              <a:srgbClr val="FFC000"/>
            </a:solidFill>
          </a:ln>
        </p:spPr>
        <p:txBody>
          <a:bodyPr wrap="square" rtlCol="0">
            <a:spAutoFit/>
          </a:bodyPr>
          <a:lstStyle/>
          <a:p>
            <a:r>
              <a:rPr lang="de-DE" sz="1400" dirty="0">
                <a:latin typeface="Calibri" panose="020F0502020204030204" pitchFamily="34" charset="0"/>
                <a:cs typeface="Calibri" panose="020F0502020204030204" pitchFamily="34" charset="0"/>
              </a:rPr>
              <a:t>Ausbildungsordnung</a:t>
            </a:r>
            <a:r>
              <a:rPr lang="de-DE" sz="1400" baseline="30000" dirty="0">
                <a:latin typeface="Calibri" panose="020F0502020204030204" pitchFamily="34" charset="0"/>
                <a:cs typeface="Calibri" panose="020F0502020204030204" pitchFamily="34" charset="0"/>
              </a:rPr>
              <a:t>5</a:t>
            </a:r>
            <a:r>
              <a:rPr lang="de-DE" sz="1400" dirty="0">
                <a:latin typeface="Calibri" panose="020F0502020204030204" pitchFamily="34" charset="0"/>
                <a:cs typeface="Calibri" panose="020F0502020204030204" pitchFamily="34" charset="0"/>
              </a:rPr>
              <a:t>:		Beschaffung und Bevorratung</a:t>
            </a:r>
          </a:p>
          <a:p>
            <a:r>
              <a:rPr lang="de-DE" sz="1400" dirty="0">
                <a:latin typeface="Calibri" panose="020F0502020204030204" pitchFamily="34" charset="0"/>
                <a:cs typeface="Calibri" panose="020F0502020204030204" pitchFamily="34" charset="0"/>
              </a:rPr>
              <a:t>					Bestelldurchführung [u.a.]: </a:t>
            </a:r>
          </a:p>
          <a:p>
            <a:r>
              <a:rPr lang="de-DE" sz="1400" dirty="0">
                <a:latin typeface="Calibri" panose="020F0502020204030204" pitchFamily="34" charset="0"/>
                <a:cs typeface="Calibri" panose="020F0502020204030204" pitchFamily="34" charset="0"/>
              </a:rPr>
              <a:t>					Vertragserfüllung überwachen und Maßnahmen zur 							Vertragserfüllung einleiten [u.a.].</a:t>
            </a:r>
            <a:endParaRPr lang="de-DE" sz="1400" baseline="30000" dirty="0">
              <a:latin typeface="Calibri" panose="020F0502020204030204" pitchFamily="34" charset="0"/>
              <a:cs typeface="Calibri" panose="020F0502020204030204" pitchFamily="34" charset="0"/>
            </a:endParaRPr>
          </a:p>
          <a:p>
            <a:endParaRPr lang="de-DE" sz="1400" dirty="0">
              <a:latin typeface="Calibri" panose="020F0502020204030204" pitchFamily="34" charset="0"/>
              <a:cs typeface="Calibri" panose="020F0502020204030204" pitchFamily="34" charset="0"/>
            </a:endParaRPr>
          </a:p>
          <a:p>
            <a:r>
              <a:rPr lang="de-DE" sz="1400" dirty="0">
                <a:latin typeface="Calibri" panose="020F0502020204030204" pitchFamily="34" charset="0"/>
                <a:cs typeface="Calibri" panose="020F0502020204030204" pitchFamily="34" charset="0"/>
              </a:rPr>
              <a:t>Lernfeld Zielformulierung</a:t>
            </a:r>
            <a:r>
              <a:rPr lang="de-DE" sz="1400" baseline="30000" dirty="0">
                <a:latin typeface="Calibri" panose="020F0502020204030204" pitchFamily="34" charset="0"/>
                <a:cs typeface="Calibri" panose="020F0502020204030204" pitchFamily="34" charset="0"/>
              </a:rPr>
              <a:t>6</a:t>
            </a:r>
            <a:r>
              <a:rPr lang="de-DE" sz="1400" dirty="0">
                <a:latin typeface="Calibri" panose="020F0502020204030204" pitchFamily="34" charset="0"/>
                <a:cs typeface="Calibri" panose="020F0502020204030204" pitchFamily="34" charset="0"/>
              </a:rPr>
              <a:t>:	„...bahnen Sie </a:t>
            </a:r>
            <a:r>
              <a:rPr lang="de-DE" sz="1400" b="1" dirty="0">
                <a:latin typeface="Calibri" panose="020F0502020204030204" pitchFamily="34" charset="0"/>
                <a:cs typeface="Calibri" panose="020F0502020204030204" pitchFamily="34" charset="0"/>
              </a:rPr>
              <a:t>Verträge</a:t>
            </a:r>
            <a:r>
              <a:rPr lang="de-DE" sz="1400" dirty="0">
                <a:latin typeface="Calibri" panose="020F0502020204030204" pitchFamily="34" charset="0"/>
                <a:cs typeface="Calibri" panose="020F0502020204030204" pitchFamily="34" charset="0"/>
              </a:rPr>
              <a:t> an und </a:t>
            </a:r>
            <a:r>
              <a:rPr lang="de-DE" sz="1400" b="1" dirty="0">
                <a:latin typeface="Calibri" panose="020F0502020204030204" pitchFamily="34" charset="0"/>
                <a:cs typeface="Calibri" panose="020F0502020204030204" pitchFamily="34" charset="0"/>
              </a:rPr>
              <a:t>schließen</a:t>
            </a:r>
            <a:r>
              <a:rPr lang="de-DE" sz="1400" dirty="0">
                <a:latin typeface="Calibri" panose="020F0502020204030204" pitchFamily="34" charset="0"/>
                <a:cs typeface="Calibri" panose="020F0502020204030204" pitchFamily="34" charset="0"/>
              </a:rPr>
              <a:t> sie ab. Im 							Zusammenhang damit beachten sie die verschiedenen 							wirtschaftlichen Interessenslagen der Vertragspartner sowie 						</a:t>
            </a:r>
            <a:r>
              <a:rPr lang="de-DE" sz="1400" b="1" dirty="0">
                <a:latin typeface="Calibri" panose="020F0502020204030204" pitchFamily="34" charset="0"/>
                <a:cs typeface="Calibri" panose="020F0502020204030204" pitchFamily="34" charset="0"/>
              </a:rPr>
              <a:t>rechtliche Handlungsspielräume</a:t>
            </a:r>
            <a:r>
              <a:rPr lang="de-DE" sz="1400" dirty="0">
                <a:latin typeface="Calibri" panose="020F0502020204030204" pitchFamily="34" charset="0"/>
                <a:cs typeface="Calibri" panose="020F0502020204030204" pitchFamily="34" charset="0"/>
              </a:rPr>
              <a:t>….“ </a:t>
            </a:r>
          </a:p>
          <a:p>
            <a:r>
              <a:rPr lang="de-DE" sz="1400" dirty="0">
                <a:latin typeface="Calibri" panose="020F0502020204030204" pitchFamily="34" charset="0"/>
                <a:cs typeface="Calibri" panose="020F0502020204030204" pitchFamily="34" charset="0"/>
              </a:rPr>
              <a:t>					„… Sie </a:t>
            </a:r>
            <a:r>
              <a:rPr lang="de-DE" sz="1400" b="1" dirty="0">
                <a:latin typeface="Calibri" panose="020F0502020204030204" pitchFamily="34" charset="0"/>
                <a:cs typeface="Calibri" panose="020F0502020204030204" pitchFamily="34" charset="0"/>
              </a:rPr>
              <a:t>reagieren bei Störungen </a:t>
            </a:r>
            <a:r>
              <a:rPr lang="de-DE" sz="1400" dirty="0">
                <a:latin typeface="Calibri" panose="020F0502020204030204" pitchFamily="34" charset="0"/>
                <a:cs typeface="Calibri" panose="020F0502020204030204" pitchFamily="34" charset="0"/>
              </a:rPr>
              <a:t>der Erfüllung und leiten 							</a:t>
            </a:r>
            <a:r>
              <a:rPr lang="de-DE" sz="1400" b="1" dirty="0">
                <a:latin typeface="Calibri" panose="020F0502020204030204" pitchFamily="34" charset="0"/>
                <a:cs typeface="Calibri" panose="020F0502020204030204" pitchFamily="34" charset="0"/>
              </a:rPr>
              <a:t>Maßnahmen</a:t>
            </a:r>
            <a:r>
              <a:rPr lang="de-DE" sz="1400" dirty="0">
                <a:latin typeface="Calibri" panose="020F0502020204030204" pitchFamily="34" charset="0"/>
                <a:cs typeface="Calibri" panose="020F0502020204030204" pitchFamily="34" charset="0"/>
              </a:rPr>
              <a:t> zu deren </a:t>
            </a:r>
            <a:r>
              <a:rPr lang="de-DE" sz="1400" b="1" dirty="0">
                <a:latin typeface="Calibri" panose="020F0502020204030204" pitchFamily="34" charset="0"/>
                <a:cs typeface="Calibri" panose="020F0502020204030204" pitchFamily="34" charset="0"/>
              </a:rPr>
              <a:t>Beseitigung</a:t>
            </a:r>
            <a:r>
              <a:rPr lang="de-DE" sz="1400" dirty="0">
                <a:latin typeface="Calibri" panose="020F0502020204030204" pitchFamily="34" charset="0"/>
                <a:cs typeface="Calibri" panose="020F0502020204030204" pitchFamily="34" charset="0"/>
              </a:rPr>
              <a:t> ein…“</a:t>
            </a:r>
            <a:endParaRPr lang="de-DE" sz="1400" baseline="30000" dirty="0">
              <a:latin typeface="Calibri" panose="020F0502020204030204" pitchFamily="34" charset="0"/>
              <a:cs typeface="Calibri" panose="020F0502020204030204" pitchFamily="34" charset="0"/>
            </a:endParaRPr>
          </a:p>
          <a:p>
            <a:endParaRPr lang="de-DE" sz="1400" dirty="0">
              <a:latin typeface="Calibri" panose="020F0502020204030204" pitchFamily="34" charset="0"/>
              <a:cs typeface="Calibri" panose="020F0502020204030204" pitchFamily="34" charset="0"/>
            </a:endParaRPr>
          </a:p>
          <a:p>
            <a:r>
              <a:rPr lang="de-DE" sz="1400" dirty="0">
                <a:latin typeface="Calibri" panose="020F0502020204030204" pitchFamily="34" charset="0"/>
                <a:cs typeface="Calibri" panose="020F0502020204030204" pitchFamily="34" charset="0"/>
              </a:rPr>
              <a:t>Didaktische Jahresplanung: 	„…Nun soll der Fokus aus Sichtweise eines Betriebes (z.B. Radl 						GmbH als Modellfirma) auf den </a:t>
            </a:r>
            <a:r>
              <a:rPr lang="de-DE" sz="1400" b="1" dirty="0">
                <a:latin typeface="Calibri" panose="020F0502020204030204" pitchFamily="34" charset="0"/>
                <a:cs typeface="Calibri" panose="020F0502020204030204" pitchFamily="34" charset="0"/>
              </a:rPr>
              <a:t>Abschluss von Kaufverträgen </a:t>
            </a:r>
            <a:r>
              <a:rPr lang="de-DE" sz="1400" dirty="0">
                <a:latin typeface="Calibri" panose="020F0502020204030204" pitchFamily="34" charset="0"/>
                <a:cs typeface="Calibri" panose="020F0502020204030204" pitchFamily="34" charset="0"/>
              </a:rPr>
              <a:t>						auf </a:t>
            </a:r>
            <a:r>
              <a:rPr lang="de-DE" sz="1400" b="1" dirty="0">
                <a:latin typeface="Calibri" panose="020F0502020204030204" pitchFamily="34" charset="0"/>
                <a:cs typeface="Calibri" panose="020F0502020204030204" pitchFamily="34" charset="0"/>
              </a:rPr>
              <a:t>Grundlage von AGB </a:t>
            </a:r>
            <a:r>
              <a:rPr lang="de-DE" sz="1400" dirty="0">
                <a:latin typeface="Calibri" panose="020F0502020204030204" pitchFamily="34" charset="0"/>
                <a:cs typeface="Calibri" panose="020F0502020204030204" pitchFamily="34" charset="0"/>
              </a:rPr>
              <a:t>gerichtet werden. Dabei soll neben 						dem </a:t>
            </a:r>
            <a:r>
              <a:rPr lang="de-DE" sz="1400" b="1" dirty="0">
                <a:latin typeface="Calibri" panose="020F0502020204030204" pitchFamily="34" charset="0"/>
                <a:cs typeface="Calibri" panose="020F0502020204030204" pitchFamily="34" charset="0"/>
              </a:rPr>
              <a:t>Zweck von AGB </a:t>
            </a:r>
            <a:r>
              <a:rPr lang="de-DE" sz="1400" dirty="0">
                <a:latin typeface="Calibri" panose="020F0502020204030204" pitchFamily="34" charset="0"/>
                <a:cs typeface="Calibri" panose="020F0502020204030204" pitchFamily="34" charset="0"/>
              </a:rPr>
              <a:t>auch deren </a:t>
            </a:r>
            <a:r>
              <a:rPr lang="de-DE" sz="1400" b="1" dirty="0">
                <a:latin typeface="Calibri" panose="020F0502020204030204" pitchFamily="34" charset="0"/>
                <a:cs typeface="Calibri" panose="020F0502020204030204" pitchFamily="34" charset="0"/>
              </a:rPr>
              <a:t>Wirksamkeit unter 							Beachtung der BGB-Vorschriften </a:t>
            </a:r>
            <a:r>
              <a:rPr lang="de-DE" sz="1400" dirty="0">
                <a:latin typeface="Calibri" panose="020F0502020204030204" pitchFamily="34" charset="0"/>
                <a:cs typeface="Calibri" panose="020F0502020204030204" pitchFamily="34" charset="0"/>
              </a:rPr>
              <a:t>betrachtet und eine 							Verbindung </a:t>
            </a:r>
            <a:r>
              <a:rPr lang="de-DE" sz="1400" b="1" dirty="0">
                <a:latin typeface="Calibri" panose="020F0502020204030204" pitchFamily="34" charset="0"/>
                <a:cs typeface="Calibri" panose="020F0502020204030204" pitchFamily="34" charset="0"/>
              </a:rPr>
              <a:t>zur eigenen Lebenswirklichkeit </a:t>
            </a:r>
            <a:r>
              <a:rPr lang="de-DE" sz="1400" dirty="0">
                <a:latin typeface="Calibri" panose="020F0502020204030204" pitchFamily="34" charset="0"/>
                <a:cs typeface="Calibri" panose="020F0502020204030204" pitchFamily="34" charset="0"/>
              </a:rPr>
              <a:t>im Umgang mit 						den AGB geschaffen werden. </a:t>
            </a:r>
          </a:p>
        </p:txBody>
      </p:sp>
      <p:sp>
        <p:nvSpPr>
          <p:cNvPr id="37" name="Textfeld 36">
            <a:extLst>
              <a:ext uri="{FF2B5EF4-FFF2-40B4-BE49-F238E27FC236}">
                <a16:creationId xmlns:a16="http://schemas.microsoft.com/office/drawing/2014/main" id="{41FBD290-2F77-49E3-B6F7-E2831DE3F1E9}"/>
              </a:ext>
            </a:extLst>
          </p:cNvPr>
          <p:cNvSpPr txBox="1"/>
          <p:nvPr/>
        </p:nvSpPr>
        <p:spPr>
          <a:xfrm>
            <a:off x="9333190" y="6438287"/>
            <a:ext cx="2740210" cy="430887"/>
          </a:xfrm>
          <a:prstGeom prst="rect">
            <a:avLst/>
          </a:prstGeom>
          <a:noFill/>
        </p:spPr>
        <p:txBody>
          <a:bodyPr wrap="square" rtlCol="0">
            <a:spAutoFit/>
          </a:bodyPr>
          <a:lstStyle/>
          <a:p>
            <a:r>
              <a:rPr lang="de-DE" sz="1100" baseline="30000" dirty="0">
                <a:latin typeface="Calibri" panose="020F0502020204030204" pitchFamily="34" charset="0"/>
                <a:cs typeface="Calibri" panose="020F0502020204030204" pitchFamily="34" charset="0"/>
              </a:rPr>
              <a:t>5 </a:t>
            </a:r>
            <a:r>
              <a:rPr lang="de-DE" sz="1100" dirty="0">
                <a:latin typeface="Calibri" panose="020F0502020204030204" pitchFamily="34" charset="0"/>
                <a:cs typeface="Calibri" panose="020F0502020204030204" pitchFamily="34" charset="0"/>
              </a:rPr>
              <a:t>Ausbildungsverordnung Industriekaufleute</a:t>
            </a:r>
          </a:p>
          <a:p>
            <a:r>
              <a:rPr lang="de-DE" sz="1100" baseline="30000" dirty="0">
                <a:latin typeface="Calibri" panose="020F0502020204030204" pitchFamily="34" charset="0"/>
                <a:cs typeface="Calibri" panose="020F0502020204030204" pitchFamily="34" charset="0"/>
              </a:rPr>
              <a:t>6</a:t>
            </a:r>
            <a:r>
              <a:rPr lang="de-DE" sz="1100" dirty="0">
                <a:latin typeface="Calibri" panose="020F0502020204030204" pitchFamily="34" charset="0"/>
                <a:cs typeface="Calibri" panose="020F0502020204030204" pitchFamily="34" charset="0"/>
              </a:rPr>
              <a:t>KMK: Rahmenlehrplan (2002)</a:t>
            </a:r>
          </a:p>
        </p:txBody>
      </p:sp>
      <p:sp>
        <p:nvSpPr>
          <p:cNvPr id="39" name="Textfeld 38">
            <a:extLst>
              <a:ext uri="{FF2B5EF4-FFF2-40B4-BE49-F238E27FC236}">
                <a16:creationId xmlns:a16="http://schemas.microsoft.com/office/drawing/2014/main" id="{2985B0CA-83B1-469D-B698-5377F8745D21}"/>
              </a:ext>
            </a:extLst>
          </p:cNvPr>
          <p:cNvSpPr txBox="1"/>
          <p:nvPr/>
        </p:nvSpPr>
        <p:spPr>
          <a:xfrm>
            <a:off x="3377817" y="1292390"/>
            <a:ext cx="7049069" cy="4616648"/>
          </a:xfrm>
          <a:prstGeom prst="rect">
            <a:avLst/>
          </a:prstGeom>
          <a:noFill/>
          <a:ln>
            <a:solidFill>
              <a:srgbClr val="FFC000"/>
            </a:solidFill>
          </a:ln>
        </p:spPr>
        <p:txBody>
          <a:bodyPr wrap="square" rtlCol="0">
            <a:spAutoFit/>
          </a:bodyPr>
          <a:lstStyle/>
          <a:p>
            <a:r>
              <a:rPr lang="de-DE" sz="1400" dirty="0">
                <a:latin typeface="Calibri" panose="020F0502020204030204" pitchFamily="34" charset="0"/>
                <a:cs typeface="Calibri" panose="020F0502020204030204" pitchFamily="34" charset="0"/>
              </a:rPr>
              <a:t>Kompetenzerwartung:		Die </a:t>
            </a:r>
            <a:r>
              <a:rPr lang="de-DE" sz="1400" dirty="0" err="1">
                <a:latin typeface="Calibri" panose="020F0502020204030204" pitchFamily="34" charset="0"/>
                <a:cs typeface="Calibri" panose="020F0502020204030204" pitchFamily="34" charset="0"/>
              </a:rPr>
              <a:t>SuS</a:t>
            </a:r>
            <a:r>
              <a:rPr lang="de-DE" sz="1400" dirty="0">
                <a:latin typeface="Calibri" panose="020F0502020204030204" pitchFamily="34" charset="0"/>
                <a:cs typeface="Calibri" panose="020F0502020204030204" pitchFamily="34" charset="0"/>
              </a:rPr>
              <a:t> sind in der Lage unzulässige Klauseln in den AGBs zu i-						</a:t>
            </a:r>
            <a:r>
              <a:rPr lang="de-DE" sz="1400" dirty="0" err="1">
                <a:latin typeface="Calibri" panose="020F0502020204030204" pitchFamily="34" charset="0"/>
                <a:cs typeface="Calibri" panose="020F0502020204030204" pitchFamily="34" charset="0"/>
              </a:rPr>
              <a:t>dentifizieren</a:t>
            </a:r>
            <a:r>
              <a:rPr lang="de-DE" sz="1400" dirty="0">
                <a:latin typeface="Calibri" panose="020F0502020204030204" pitchFamily="34" charset="0"/>
                <a:cs typeface="Calibri" panose="020F0502020204030204" pitchFamily="34" charset="0"/>
              </a:rPr>
              <a:t> und in Konsequenz die Rechtsfolgen im Hinblick 						auf einen Kaufvertrag abzuleiten. </a:t>
            </a:r>
            <a:endParaRPr lang="de-DE" sz="1400" baseline="30000" dirty="0">
              <a:latin typeface="Calibri" panose="020F0502020204030204" pitchFamily="34" charset="0"/>
              <a:cs typeface="Calibri" panose="020F0502020204030204" pitchFamily="34" charset="0"/>
            </a:endParaRPr>
          </a:p>
          <a:p>
            <a:endParaRPr lang="de-DE" sz="1400" dirty="0">
              <a:latin typeface="Calibri" panose="020F0502020204030204" pitchFamily="34" charset="0"/>
              <a:cs typeface="Calibri" panose="020F0502020204030204" pitchFamily="34" charset="0"/>
            </a:endParaRPr>
          </a:p>
          <a:p>
            <a:r>
              <a:rPr lang="de-DE" sz="1400" dirty="0">
                <a:latin typeface="Calibri" panose="020F0502020204030204" pitchFamily="34" charset="0"/>
                <a:cs typeface="Calibri" panose="020F0502020204030204" pitchFamily="34" charset="0"/>
              </a:rPr>
              <a:t>Feinlernziele:			Die </a:t>
            </a:r>
            <a:r>
              <a:rPr lang="de-DE" sz="1400" dirty="0" err="1">
                <a:latin typeface="Calibri" panose="020F0502020204030204" pitchFamily="34" charset="0"/>
                <a:cs typeface="Calibri" panose="020F0502020204030204" pitchFamily="34" charset="0"/>
              </a:rPr>
              <a:t>SuS</a:t>
            </a:r>
            <a:r>
              <a:rPr lang="de-DE" sz="1400" dirty="0">
                <a:latin typeface="Calibri" panose="020F0502020204030204" pitchFamily="34" charset="0"/>
                <a:cs typeface="Calibri" panose="020F0502020204030204" pitchFamily="34" charset="0"/>
              </a:rPr>
              <a:t> identifizieren eine Störung bei einem Kaufvertrag.</a:t>
            </a:r>
          </a:p>
          <a:p>
            <a:r>
              <a:rPr lang="de-DE" sz="1400" dirty="0">
                <a:latin typeface="Calibri" panose="020F0502020204030204" pitchFamily="34" charset="0"/>
                <a:cs typeface="Calibri" panose="020F0502020204030204" pitchFamily="34" charset="0"/>
              </a:rPr>
              <a:t>							(Retrieval – </a:t>
            </a:r>
            <a:r>
              <a:rPr lang="de-DE" sz="1400" dirty="0" err="1">
                <a:latin typeface="Calibri" panose="020F0502020204030204" pitchFamily="34" charset="0"/>
                <a:cs typeface="Calibri" panose="020F0502020204030204" pitchFamily="34" charset="0"/>
              </a:rPr>
              <a:t>Recognizing</a:t>
            </a:r>
            <a:r>
              <a:rPr lang="de-DE" sz="1400" dirty="0">
                <a:latin typeface="Calibri" panose="020F0502020204030204" pitchFamily="34" charset="0"/>
                <a:cs typeface="Calibri" panose="020F0502020204030204" pitchFamily="34" charset="0"/>
              </a:rPr>
              <a:t>)</a:t>
            </a:r>
          </a:p>
          <a:p>
            <a:r>
              <a:rPr lang="de-DE" sz="1400" dirty="0">
                <a:latin typeface="Calibri" panose="020F0502020204030204" pitchFamily="34" charset="0"/>
                <a:cs typeface="Calibri" panose="020F0502020204030204" pitchFamily="34" charset="0"/>
              </a:rPr>
              <a:t>					Die </a:t>
            </a:r>
            <a:r>
              <a:rPr lang="de-DE" sz="1400" dirty="0" err="1">
                <a:latin typeface="Calibri" panose="020F0502020204030204" pitchFamily="34" charset="0"/>
                <a:cs typeface="Calibri" panose="020F0502020204030204" pitchFamily="34" charset="0"/>
              </a:rPr>
              <a:t>SuS</a:t>
            </a:r>
            <a:r>
              <a:rPr lang="de-DE" sz="1400" dirty="0">
                <a:latin typeface="Calibri" panose="020F0502020204030204" pitchFamily="34" charset="0"/>
                <a:cs typeface="Calibri" panose="020F0502020204030204" pitchFamily="34" charset="0"/>
              </a:rPr>
              <a:t> differenzieren zwischen Situationen in denen 							Kaufverträge entstanden / nicht entstanden sind.</a:t>
            </a:r>
          </a:p>
          <a:p>
            <a:r>
              <a:rPr lang="de-DE" sz="1400" dirty="0">
                <a:latin typeface="Calibri" panose="020F0502020204030204" pitchFamily="34" charset="0"/>
                <a:cs typeface="Calibri" panose="020F0502020204030204" pitchFamily="34" charset="0"/>
              </a:rPr>
              <a:t>							(Analysis – </a:t>
            </a:r>
            <a:r>
              <a:rPr lang="de-DE" sz="1400" dirty="0" err="1">
                <a:latin typeface="Calibri" panose="020F0502020204030204" pitchFamily="34" charset="0"/>
                <a:cs typeface="Calibri" panose="020F0502020204030204" pitchFamily="34" charset="0"/>
              </a:rPr>
              <a:t>Matching</a:t>
            </a:r>
            <a:r>
              <a:rPr lang="de-DE" sz="1400" dirty="0">
                <a:latin typeface="Calibri" panose="020F0502020204030204" pitchFamily="34" charset="0"/>
                <a:cs typeface="Calibri" panose="020F0502020204030204" pitchFamily="34" charset="0"/>
              </a:rPr>
              <a:t>)</a:t>
            </a:r>
          </a:p>
          <a:p>
            <a:r>
              <a:rPr lang="de-DE" sz="1400" dirty="0">
                <a:latin typeface="Calibri" panose="020F0502020204030204" pitchFamily="34" charset="0"/>
                <a:cs typeface="Calibri" panose="020F0502020204030204" pitchFamily="34" charset="0"/>
              </a:rPr>
              <a:t>					Die </a:t>
            </a:r>
            <a:r>
              <a:rPr lang="de-DE" sz="1400" dirty="0" err="1">
                <a:latin typeface="Calibri" panose="020F0502020204030204" pitchFamily="34" charset="0"/>
                <a:cs typeface="Calibri" panose="020F0502020204030204" pitchFamily="34" charset="0"/>
              </a:rPr>
              <a:t>SuS</a:t>
            </a:r>
            <a:r>
              <a:rPr lang="de-DE" sz="1400" dirty="0">
                <a:latin typeface="Calibri" panose="020F0502020204030204" pitchFamily="34" charset="0"/>
                <a:cs typeface="Calibri" panose="020F0502020204030204" pitchFamily="34" charset="0"/>
              </a:rPr>
              <a:t> erkennen den allgemeinen Zweck von AGBs. </a:t>
            </a:r>
          </a:p>
          <a:p>
            <a:r>
              <a:rPr lang="de-DE" sz="1400" dirty="0">
                <a:latin typeface="Calibri" panose="020F0502020204030204" pitchFamily="34" charset="0"/>
                <a:cs typeface="Calibri" panose="020F0502020204030204" pitchFamily="34" charset="0"/>
              </a:rPr>
              <a:t>					Die </a:t>
            </a:r>
            <a:r>
              <a:rPr lang="de-DE" sz="1400" dirty="0" err="1">
                <a:latin typeface="Calibri" panose="020F0502020204030204" pitchFamily="34" charset="0"/>
                <a:cs typeface="Calibri" panose="020F0502020204030204" pitchFamily="34" charset="0"/>
              </a:rPr>
              <a:t>SuS</a:t>
            </a:r>
            <a:r>
              <a:rPr lang="de-DE" sz="1400" dirty="0">
                <a:latin typeface="Calibri" panose="020F0502020204030204" pitchFamily="34" charset="0"/>
                <a:cs typeface="Calibri" panose="020F0502020204030204" pitchFamily="34" charset="0"/>
              </a:rPr>
              <a:t> erkennen den Unterschied zwischen AGBs gegenüber 						Unternehmern und Verbrauchern.</a:t>
            </a:r>
          </a:p>
          <a:p>
            <a:r>
              <a:rPr lang="de-DE" sz="1400" dirty="0">
                <a:latin typeface="Calibri" panose="020F0502020204030204" pitchFamily="34" charset="0"/>
                <a:cs typeface="Calibri" panose="020F0502020204030204" pitchFamily="34" charset="0"/>
              </a:rPr>
              <a:t>					Die </a:t>
            </a:r>
            <a:r>
              <a:rPr lang="de-DE" sz="1400" dirty="0" err="1">
                <a:latin typeface="Calibri" panose="020F0502020204030204" pitchFamily="34" charset="0"/>
                <a:cs typeface="Calibri" panose="020F0502020204030204" pitchFamily="34" charset="0"/>
              </a:rPr>
              <a:t>SuS</a:t>
            </a:r>
            <a:r>
              <a:rPr lang="de-DE" sz="1400" dirty="0">
                <a:latin typeface="Calibri" panose="020F0502020204030204" pitchFamily="34" charset="0"/>
                <a:cs typeface="Calibri" panose="020F0502020204030204" pitchFamily="34" charset="0"/>
              </a:rPr>
              <a:t> erkennen die legalen Grenzen vom Einbeziehen von 						AGBs.</a:t>
            </a:r>
          </a:p>
          <a:p>
            <a:r>
              <a:rPr lang="de-DE" sz="1400" dirty="0">
                <a:latin typeface="Calibri" panose="020F0502020204030204" pitchFamily="34" charset="0"/>
                <a:cs typeface="Calibri" panose="020F0502020204030204" pitchFamily="34" charset="0"/>
              </a:rPr>
              <a:t>							(Retrieval – </a:t>
            </a:r>
            <a:r>
              <a:rPr lang="de-DE" sz="1400" dirty="0" err="1">
                <a:latin typeface="Calibri" panose="020F0502020204030204" pitchFamily="34" charset="0"/>
                <a:cs typeface="Calibri" panose="020F0502020204030204" pitchFamily="34" charset="0"/>
              </a:rPr>
              <a:t>Recognizing</a:t>
            </a:r>
            <a:r>
              <a:rPr lang="de-DE" sz="1400" dirty="0">
                <a:latin typeface="Calibri" panose="020F0502020204030204" pitchFamily="34" charset="0"/>
                <a:cs typeface="Calibri" panose="020F0502020204030204" pitchFamily="34" charset="0"/>
              </a:rPr>
              <a:t>)</a:t>
            </a:r>
          </a:p>
          <a:p>
            <a:r>
              <a:rPr lang="de-DE" sz="1400" dirty="0">
                <a:latin typeface="Calibri" panose="020F0502020204030204" pitchFamily="34" charset="0"/>
                <a:cs typeface="Calibri" panose="020F0502020204030204" pitchFamily="34" charset="0"/>
              </a:rPr>
              <a:t>					Die </a:t>
            </a:r>
            <a:r>
              <a:rPr lang="de-DE" sz="1400" dirty="0" err="1">
                <a:latin typeface="Calibri" panose="020F0502020204030204" pitchFamily="34" charset="0"/>
                <a:cs typeface="Calibri" panose="020F0502020204030204" pitchFamily="34" charset="0"/>
              </a:rPr>
              <a:t>SuS</a:t>
            </a:r>
            <a:r>
              <a:rPr lang="de-DE" sz="1400" dirty="0">
                <a:latin typeface="Calibri" panose="020F0502020204030204" pitchFamily="34" charset="0"/>
                <a:cs typeface="Calibri" panose="020F0502020204030204" pitchFamily="34" charset="0"/>
              </a:rPr>
              <a:t> können die gesetzlichen Vorgaben zu AGBs 							paraphrasieren.</a:t>
            </a:r>
          </a:p>
          <a:p>
            <a:r>
              <a:rPr lang="de-DE" sz="1400" dirty="0">
                <a:latin typeface="Calibri" panose="020F0502020204030204" pitchFamily="34" charset="0"/>
                <a:cs typeface="Calibri" panose="020F0502020204030204" pitchFamily="34" charset="0"/>
              </a:rPr>
              <a:t>							(</a:t>
            </a:r>
            <a:r>
              <a:rPr lang="de-DE" sz="1400" dirty="0" err="1">
                <a:latin typeface="Calibri" panose="020F0502020204030204" pitchFamily="34" charset="0"/>
                <a:cs typeface="Calibri" panose="020F0502020204030204" pitchFamily="34" charset="0"/>
              </a:rPr>
              <a:t>Comprehension</a:t>
            </a:r>
            <a:r>
              <a:rPr lang="de-DE" sz="1400" dirty="0">
                <a:latin typeface="Calibri" panose="020F0502020204030204" pitchFamily="34" charset="0"/>
                <a:cs typeface="Calibri" panose="020F0502020204030204" pitchFamily="34" charset="0"/>
              </a:rPr>
              <a:t> – </a:t>
            </a:r>
            <a:r>
              <a:rPr lang="de-DE" sz="1400" dirty="0" err="1">
                <a:latin typeface="Calibri" panose="020F0502020204030204" pitchFamily="34" charset="0"/>
                <a:cs typeface="Calibri" panose="020F0502020204030204" pitchFamily="34" charset="0"/>
              </a:rPr>
              <a:t>Integrating</a:t>
            </a:r>
            <a:r>
              <a:rPr lang="de-DE" sz="1400" dirty="0">
                <a:latin typeface="Calibri" panose="020F0502020204030204" pitchFamily="34" charset="0"/>
                <a:cs typeface="Calibri" panose="020F0502020204030204" pitchFamily="34" charset="0"/>
              </a:rPr>
              <a:t>)</a:t>
            </a:r>
          </a:p>
          <a:p>
            <a:r>
              <a:rPr lang="de-DE" sz="1400" dirty="0">
                <a:latin typeface="Calibri" panose="020F0502020204030204" pitchFamily="34" charset="0"/>
                <a:cs typeface="Calibri" panose="020F0502020204030204" pitchFamily="34" charset="0"/>
              </a:rPr>
              <a:t>					Die </a:t>
            </a:r>
            <a:r>
              <a:rPr lang="de-DE" sz="1400" dirty="0" err="1">
                <a:latin typeface="Calibri" panose="020F0502020204030204" pitchFamily="34" charset="0"/>
                <a:cs typeface="Calibri" panose="020F0502020204030204" pitchFamily="34" charset="0"/>
              </a:rPr>
              <a:t>SuS</a:t>
            </a:r>
            <a:r>
              <a:rPr lang="de-DE" sz="1400" dirty="0">
                <a:latin typeface="Calibri" panose="020F0502020204030204" pitchFamily="34" charset="0"/>
                <a:cs typeface="Calibri" panose="020F0502020204030204" pitchFamily="34" charset="0"/>
              </a:rPr>
              <a:t> können rechtmäßige von unrechtmäßigen Klauseln 						unterscheiden.</a:t>
            </a:r>
          </a:p>
          <a:p>
            <a:r>
              <a:rPr lang="de-DE" sz="1400" dirty="0">
                <a:latin typeface="Calibri" panose="020F0502020204030204" pitchFamily="34" charset="0"/>
                <a:cs typeface="Calibri" panose="020F0502020204030204" pitchFamily="34" charset="0"/>
              </a:rPr>
              <a:t>							(Analysis – </a:t>
            </a:r>
            <a:r>
              <a:rPr lang="de-DE" sz="1400" dirty="0" err="1">
                <a:latin typeface="Calibri" panose="020F0502020204030204" pitchFamily="34" charset="0"/>
                <a:cs typeface="Calibri" panose="020F0502020204030204" pitchFamily="34" charset="0"/>
              </a:rPr>
              <a:t>Matching</a:t>
            </a:r>
            <a:r>
              <a:rPr lang="de-DE" sz="1400" dirty="0">
                <a:latin typeface="Calibri" panose="020F0502020204030204" pitchFamily="34" charset="0"/>
                <a:cs typeface="Calibri" panose="020F0502020204030204" pitchFamily="34" charset="0"/>
              </a:rPr>
              <a:t>)</a:t>
            </a:r>
          </a:p>
        </p:txBody>
      </p:sp>
      <p:sp>
        <p:nvSpPr>
          <p:cNvPr id="41" name="Textfeld 40">
            <a:extLst>
              <a:ext uri="{FF2B5EF4-FFF2-40B4-BE49-F238E27FC236}">
                <a16:creationId xmlns:a16="http://schemas.microsoft.com/office/drawing/2014/main" id="{CD1B42EF-254C-4944-8868-C5F293331337}"/>
              </a:ext>
            </a:extLst>
          </p:cNvPr>
          <p:cNvSpPr txBox="1"/>
          <p:nvPr/>
        </p:nvSpPr>
        <p:spPr>
          <a:xfrm>
            <a:off x="3377811" y="2904045"/>
            <a:ext cx="7049069" cy="2677656"/>
          </a:xfrm>
          <a:prstGeom prst="rect">
            <a:avLst/>
          </a:prstGeom>
          <a:noFill/>
          <a:ln>
            <a:solidFill>
              <a:srgbClr val="FFC000"/>
            </a:solidFill>
          </a:ln>
        </p:spPr>
        <p:txBody>
          <a:bodyPr wrap="square" rtlCol="0">
            <a:spAutoFit/>
          </a:bodyPr>
          <a:lstStyle/>
          <a:p>
            <a:r>
              <a:rPr lang="de-DE" sz="1400" dirty="0">
                <a:latin typeface="Calibri" panose="020F0502020204030204" pitchFamily="34" charset="0"/>
                <a:cs typeface="Calibri" panose="020F0502020204030204" pitchFamily="34" charset="0"/>
              </a:rPr>
              <a:t>Inhalte:					Zweck und Nutzen von AGB</a:t>
            </a:r>
          </a:p>
          <a:p>
            <a:r>
              <a:rPr lang="de-DE" sz="1400" dirty="0">
                <a:latin typeface="Calibri" panose="020F0502020204030204" pitchFamily="34" charset="0"/>
                <a:cs typeface="Calibri" panose="020F0502020204030204" pitchFamily="34" charset="0"/>
              </a:rPr>
              <a:t>						Inhalte von AGB</a:t>
            </a:r>
          </a:p>
          <a:p>
            <a:r>
              <a:rPr lang="de-DE" sz="1400" dirty="0">
                <a:latin typeface="Calibri" panose="020F0502020204030204" pitchFamily="34" charset="0"/>
                <a:cs typeface="Calibri" panose="020F0502020204030204" pitchFamily="34" charset="0"/>
              </a:rPr>
              <a:t>						Wirksamkeit von AGB</a:t>
            </a:r>
          </a:p>
          <a:p>
            <a:r>
              <a:rPr lang="de-DE" sz="1400" dirty="0">
                <a:latin typeface="Calibri" panose="020F0502020204030204" pitchFamily="34" charset="0"/>
                <a:cs typeface="Calibri" panose="020F0502020204030204" pitchFamily="34" charset="0"/>
              </a:rPr>
              <a:t>						Unwirksame Klauseln</a:t>
            </a:r>
          </a:p>
          <a:p>
            <a:r>
              <a:rPr lang="de-DE" sz="1400" dirty="0">
                <a:latin typeface="Calibri" panose="020F0502020204030204" pitchFamily="34" charset="0"/>
                <a:cs typeface="Calibri" panose="020F0502020204030204" pitchFamily="34" charset="0"/>
              </a:rPr>
              <a:t>						BGB-Vorschriften</a:t>
            </a:r>
          </a:p>
          <a:p>
            <a:endParaRPr lang="de-DE" sz="1400" dirty="0">
              <a:latin typeface="Calibri" panose="020F0502020204030204" pitchFamily="34" charset="0"/>
              <a:cs typeface="Calibri" panose="020F0502020204030204" pitchFamily="34" charset="0"/>
            </a:endParaRPr>
          </a:p>
          <a:p>
            <a:r>
              <a:rPr lang="de-DE" sz="1400" dirty="0">
                <a:latin typeface="Calibri" panose="020F0502020204030204" pitchFamily="34" charset="0"/>
                <a:cs typeface="Calibri" panose="020F0502020204030204" pitchFamily="34" charset="0"/>
              </a:rPr>
              <a:t>Innerfachliche Bedeutung/ Bezüge: 	Entstehung Kaufvertrag mit Fokus auf den Abschluss</a:t>
            </a:r>
          </a:p>
          <a:p>
            <a:endParaRPr lang="de-DE" sz="1400" dirty="0">
              <a:latin typeface="Calibri" panose="020F0502020204030204" pitchFamily="34" charset="0"/>
              <a:cs typeface="Calibri" panose="020F0502020204030204" pitchFamily="34" charset="0"/>
            </a:endParaRPr>
          </a:p>
          <a:p>
            <a:r>
              <a:rPr lang="de-DE" sz="1400" dirty="0">
                <a:latin typeface="Calibri" panose="020F0502020204030204" pitchFamily="34" charset="0"/>
                <a:cs typeface="Calibri" panose="020F0502020204030204" pitchFamily="34" charset="0"/>
              </a:rPr>
              <a:t>Fachliche Vertiefung:			Einbezug von AGBs im B2B-Geschäft (Sonderregelungen)</a:t>
            </a:r>
          </a:p>
          <a:p>
            <a:endParaRPr lang="de-DE" sz="1400" dirty="0">
              <a:latin typeface="Calibri" panose="020F0502020204030204" pitchFamily="34" charset="0"/>
              <a:cs typeface="Calibri" panose="020F0502020204030204" pitchFamily="34" charset="0"/>
            </a:endParaRPr>
          </a:p>
          <a:p>
            <a:r>
              <a:rPr lang="de-DE" sz="1400" dirty="0">
                <a:latin typeface="Calibri" panose="020F0502020204030204" pitchFamily="34" charset="0"/>
                <a:cs typeface="Calibri" panose="020F0502020204030204" pitchFamily="34" charset="0"/>
              </a:rPr>
              <a:t>Fächerübergreifende Verbindungen: 	AGBs sind Alltag im Leben der </a:t>
            </a:r>
            <a:r>
              <a:rPr lang="de-DE" sz="1400" dirty="0" err="1">
                <a:latin typeface="Calibri" panose="020F0502020204030204" pitchFamily="34" charset="0"/>
                <a:cs typeface="Calibri" panose="020F0502020204030204" pitchFamily="34" charset="0"/>
              </a:rPr>
              <a:t>SuS</a:t>
            </a:r>
            <a:endParaRPr lang="de-DE" sz="1400" dirty="0">
              <a:latin typeface="Calibri" panose="020F0502020204030204" pitchFamily="34" charset="0"/>
              <a:cs typeface="Calibri" panose="020F0502020204030204" pitchFamily="34" charset="0"/>
            </a:endParaRPr>
          </a:p>
          <a:p>
            <a:endParaRPr lang="de-DE" sz="1400" dirty="0">
              <a:latin typeface="Calibri" panose="020F0502020204030204" pitchFamily="34" charset="0"/>
              <a:cs typeface="Calibri" panose="020F0502020204030204" pitchFamily="34" charset="0"/>
            </a:endParaRPr>
          </a:p>
        </p:txBody>
      </p:sp>
      <p:sp>
        <p:nvSpPr>
          <p:cNvPr id="43" name="Textfeld 42">
            <a:extLst>
              <a:ext uri="{FF2B5EF4-FFF2-40B4-BE49-F238E27FC236}">
                <a16:creationId xmlns:a16="http://schemas.microsoft.com/office/drawing/2014/main" id="{A6C76BA6-86AC-4214-9FD5-053EF0A458C6}"/>
              </a:ext>
            </a:extLst>
          </p:cNvPr>
          <p:cNvSpPr txBox="1"/>
          <p:nvPr/>
        </p:nvSpPr>
        <p:spPr>
          <a:xfrm>
            <a:off x="3377793" y="2859401"/>
            <a:ext cx="7049069" cy="2893100"/>
          </a:xfrm>
          <a:prstGeom prst="rect">
            <a:avLst/>
          </a:prstGeom>
          <a:noFill/>
          <a:ln>
            <a:solidFill>
              <a:srgbClr val="FFC000"/>
            </a:solidFill>
          </a:ln>
        </p:spPr>
        <p:txBody>
          <a:bodyPr wrap="square" rtlCol="0">
            <a:spAutoFit/>
          </a:bodyPr>
          <a:lstStyle/>
          <a:p>
            <a:r>
              <a:rPr lang="de-DE" sz="1400" dirty="0">
                <a:latin typeface="Calibri" panose="020F0502020204030204" pitchFamily="34" charset="0"/>
                <a:cs typeface="Calibri" panose="020F0502020204030204" pitchFamily="34" charset="0"/>
              </a:rPr>
              <a:t>Aktueller Stand:			Lernfeld 6; Beschaffungsprozesse planen, steuern und 							kontrollieren</a:t>
            </a:r>
          </a:p>
          <a:p>
            <a:r>
              <a:rPr lang="de-DE" sz="1400" dirty="0">
                <a:latin typeface="Calibri" panose="020F0502020204030204" pitchFamily="34" charset="0"/>
                <a:cs typeface="Calibri" panose="020F0502020204030204" pitchFamily="34" charset="0"/>
              </a:rPr>
              <a:t>					</a:t>
            </a:r>
            <a:r>
              <a:rPr lang="de-DE" sz="1400" dirty="0">
                <a:latin typeface="Calibri" panose="020F0502020204030204" pitchFamily="34" charset="0"/>
                <a:cs typeface="Calibri" panose="020F0502020204030204" pitchFamily="34" charset="0"/>
                <a:sym typeface="Wingdings" panose="05000000000000000000" pitchFamily="2" charset="2"/>
              </a:rPr>
              <a:t> Schüler befinden sich in der Rolle eines Mitarbeiters in der 						Einkaufsabteilung</a:t>
            </a:r>
            <a:endParaRPr lang="de-DE" sz="1400" dirty="0">
              <a:latin typeface="Calibri" panose="020F0502020204030204" pitchFamily="34" charset="0"/>
              <a:cs typeface="Calibri" panose="020F0502020204030204" pitchFamily="34" charset="0"/>
            </a:endParaRPr>
          </a:p>
          <a:p>
            <a:endParaRPr lang="de-DE" sz="1400" dirty="0">
              <a:latin typeface="Calibri" panose="020F0502020204030204" pitchFamily="34" charset="0"/>
              <a:cs typeface="Calibri" panose="020F0502020204030204" pitchFamily="34" charset="0"/>
            </a:endParaRPr>
          </a:p>
          <a:p>
            <a:endParaRPr lang="de-DE" sz="1400" dirty="0">
              <a:latin typeface="Calibri" panose="020F0502020204030204" pitchFamily="34" charset="0"/>
              <a:cs typeface="Calibri" panose="020F0502020204030204" pitchFamily="34" charset="0"/>
            </a:endParaRPr>
          </a:p>
          <a:p>
            <a:r>
              <a:rPr lang="de-DE" sz="1400" dirty="0">
                <a:latin typeface="Calibri" panose="020F0502020204030204" pitchFamily="34" charset="0"/>
                <a:cs typeface="Calibri" panose="020F0502020204030204" pitchFamily="34" charset="0"/>
              </a:rPr>
              <a:t>Vorwissen zum Thema:		Entstehung eines Kaufvertrages mit grundlegenden Inhalten</a:t>
            </a:r>
            <a:endParaRPr lang="de-DE" sz="1400" baseline="30000" dirty="0">
              <a:latin typeface="Calibri" panose="020F0502020204030204" pitchFamily="34" charset="0"/>
              <a:cs typeface="Calibri" panose="020F0502020204030204" pitchFamily="34" charset="0"/>
            </a:endParaRPr>
          </a:p>
          <a:p>
            <a:endParaRPr lang="de-DE" sz="1400" dirty="0">
              <a:latin typeface="Calibri" panose="020F0502020204030204" pitchFamily="34" charset="0"/>
              <a:cs typeface="Calibri" panose="020F0502020204030204" pitchFamily="34" charset="0"/>
            </a:endParaRPr>
          </a:p>
          <a:p>
            <a:endParaRPr lang="de-DE" sz="1400" dirty="0">
              <a:latin typeface="Calibri" panose="020F0502020204030204" pitchFamily="34" charset="0"/>
              <a:cs typeface="Calibri" panose="020F0502020204030204" pitchFamily="34" charset="0"/>
            </a:endParaRPr>
          </a:p>
          <a:p>
            <a:endParaRPr lang="de-DE" sz="1400" dirty="0">
              <a:latin typeface="Calibri" panose="020F0502020204030204" pitchFamily="34" charset="0"/>
              <a:cs typeface="Calibri" panose="020F0502020204030204" pitchFamily="34" charset="0"/>
            </a:endParaRPr>
          </a:p>
          <a:p>
            <a:r>
              <a:rPr lang="de-DE" sz="1400" dirty="0">
                <a:latin typeface="Calibri" panose="020F0502020204030204" pitchFamily="34" charset="0"/>
                <a:cs typeface="Calibri" panose="020F0502020204030204" pitchFamily="34" charset="0"/>
              </a:rPr>
              <a:t>Didaktische Reduktion:		Vereinfachte Gesetzestexte (quantitativ und qualitativ)</a:t>
            </a:r>
          </a:p>
          <a:p>
            <a:r>
              <a:rPr lang="de-DE" sz="1400" dirty="0">
                <a:latin typeface="Calibri" panose="020F0502020204030204" pitchFamily="34" charset="0"/>
                <a:cs typeface="Calibri" panose="020F0502020204030204" pitchFamily="34" charset="0"/>
              </a:rPr>
              <a:t>						</a:t>
            </a:r>
          </a:p>
          <a:p>
            <a:r>
              <a:rPr lang="de-DE" sz="1400" dirty="0">
                <a:latin typeface="Calibri" panose="020F0502020204030204" pitchFamily="34" charset="0"/>
                <a:cs typeface="Calibri" panose="020F0502020204030204" pitchFamily="34" charset="0"/>
              </a:rPr>
              <a:t>					Hilfreiche Illustrationen zu komplexen Inhalten</a:t>
            </a:r>
          </a:p>
        </p:txBody>
      </p:sp>
      <p:sp>
        <p:nvSpPr>
          <p:cNvPr id="45" name="Textfeld 44">
            <a:extLst>
              <a:ext uri="{FF2B5EF4-FFF2-40B4-BE49-F238E27FC236}">
                <a16:creationId xmlns:a16="http://schemas.microsoft.com/office/drawing/2014/main" id="{CD95C073-9970-451D-84A5-26714A380B1D}"/>
              </a:ext>
            </a:extLst>
          </p:cNvPr>
          <p:cNvSpPr txBox="1"/>
          <p:nvPr/>
        </p:nvSpPr>
        <p:spPr>
          <a:xfrm>
            <a:off x="3377805" y="2769500"/>
            <a:ext cx="7049069" cy="3108543"/>
          </a:xfrm>
          <a:prstGeom prst="rect">
            <a:avLst/>
          </a:prstGeom>
          <a:noFill/>
          <a:ln>
            <a:solidFill>
              <a:srgbClr val="FFC000"/>
            </a:solidFill>
          </a:ln>
        </p:spPr>
        <p:txBody>
          <a:bodyPr wrap="square" rtlCol="0">
            <a:spAutoFit/>
          </a:bodyPr>
          <a:lstStyle/>
          <a:p>
            <a:r>
              <a:rPr lang="de-DE" sz="1400" dirty="0">
                <a:latin typeface="Calibri" panose="020F0502020204030204" pitchFamily="34" charset="0"/>
                <a:cs typeface="Calibri" panose="020F0502020204030204" pitchFamily="34" charset="0"/>
              </a:rPr>
              <a:t>Sozialformen:			Einzelarbeit (Selbstlerneinheit)</a:t>
            </a:r>
          </a:p>
          <a:p>
            <a:endParaRPr lang="de-DE" sz="1400" dirty="0">
              <a:latin typeface="Calibri" panose="020F0502020204030204" pitchFamily="34" charset="0"/>
              <a:cs typeface="Calibri" panose="020F0502020204030204" pitchFamily="34" charset="0"/>
            </a:endParaRPr>
          </a:p>
          <a:p>
            <a:endParaRPr lang="de-DE" sz="1400" dirty="0">
              <a:latin typeface="Calibri" panose="020F0502020204030204" pitchFamily="34" charset="0"/>
              <a:cs typeface="Calibri" panose="020F0502020204030204" pitchFamily="34" charset="0"/>
            </a:endParaRPr>
          </a:p>
          <a:p>
            <a:r>
              <a:rPr lang="de-DE" sz="1400" dirty="0">
                <a:latin typeface="Calibri" panose="020F0502020204030204" pitchFamily="34" charset="0"/>
                <a:cs typeface="Calibri" panose="020F0502020204030204" pitchFamily="34" charset="0"/>
              </a:rPr>
              <a:t>Unterrichtsverfahren:		Induktion; vom Konkreten Problemfall auf das Allgemeine 						schließen</a:t>
            </a:r>
            <a:endParaRPr lang="de-DE" sz="1400" baseline="30000" dirty="0">
              <a:latin typeface="Calibri" panose="020F0502020204030204" pitchFamily="34" charset="0"/>
              <a:cs typeface="Calibri" panose="020F0502020204030204" pitchFamily="34" charset="0"/>
            </a:endParaRPr>
          </a:p>
          <a:p>
            <a:endParaRPr lang="de-DE" sz="1400" dirty="0">
              <a:latin typeface="Calibri" panose="020F0502020204030204" pitchFamily="34" charset="0"/>
              <a:cs typeface="Calibri" panose="020F0502020204030204" pitchFamily="34" charset="0"/>
            </a:endParaRPr>
          </a:p>
          <a:p>
            <a:endParaRPr lang="de-DE" sz="1400" dirty="0">
              <a:latin typeface="Calibri" panose="020F0502020204030204" pitchFamily="34" charset="0"/>
              <a:cs typeface="Calibri" panose="020F0502020204030204" pitchFamily="34" charset="0"/>
            </a:endParaRPr>
          </a:p>
          <a:p>
            <a:endParaRPr lang="de-DE" sz="1400" dirty="0">
              <a:latin typeface="Calibri" panose="020F0502020204030204" pitchFamily="34" charset="0"/>
              <a:cs typeface="Calibri" panose="020F0502020204030204" pitchFamily="34" charset="0"/>
            </a:endParaRPr>
          </a:p>
          <a:p>
            <a:r>
              <a:rPr lang="de-DE" sz="1400" dirty="0">
                <a:latin typeface="Calibri" panose="020F0502020204030204" pitchFamily="34" charset="0"/>
                <a:cs typeface="Calibri" panose="020F0502020204030204" pitchFamily="34" charset="0"/>
              </a:rPr>
              <a:t>Aktionsform</a:t>
            </a:r>
            <a:r>
              <a:rPr lang="de-DE" sz="1400" baseline="30000" dirty="0">
                <a:latin typeface="Calibri" panose="020F0502020204030204" pitchFamily="34" charset="0"/>
                <a:cs typeface="Calibri" panose="020F0502020204030204" pitchFamily="34" charset="0"/>
              </a:rPr>
              <a:t>8</a:t>
            </a:r>
            <a:r>
              <a:rPr lang="de-DE" sz="1400" dirty="0">
                <a:latin typeface="Calibri" panose="020F0502020204030204" pitchFamily="34" charset="0"/>
                <a:cs typeface="Calibri" panose="020F0502020204030204" pitchFamily="34" charset="0"/>
              </a:rPr>
              <a:t>:			Erarbeitend </a:t>
            </a:r>
            <a:r>
              <a:rPr lang="de-DE" sz="1400" dirty="0">
                <a:latin typeface="Calibri" panose="020F0502020204030204" pitchFamily="34" charset="0"/>
                <a:cs typeface="Calibri" panose="020F0502020204030204" pitchFamily="34" charset="0"/>
                <a:sym typeface="Wingdings" panose="05000000000000000000" pitchFamily="2" charset="2"/>
              </a:rPr>
              <a:t> Impuls setzend</a:t>
            </a:r>
            <a:endParaRPr lang="de-DE" sz="1400" dirty="0">
              <a:latin typeface="Calibri" panose="020F0502020204030204" pitchFamily="34" charset="0"/>
              <a:cs typeface="Calibri" panose="020F0502020204030204" pitchFamily="34" charset="0"/>
            </a:endParaRPr>
          </a:p>
          <a:p>
            <a:r>
              <a:rPr lang="de-DE" sz="1400" dirty="0">
                <a:latin typeface="Calibri" panose="020F0502020204030204" pitchFamily="34" charset="0"/>
                <a:cs typeface="Calibri" panose="020F0502020204030204" pitchFamily="34" charset="0"/>
              </a:rPr>
              <a:t>						</a:t>
            </a:r>
          </a:p>
          <a:p>
            <a:r>
              <a:rPr lang="de-DE" sz="1400" dirty="0">
                <a:latin typeface="Calibri" panose="020F0502020204030204" pitchFamily="34" charset="0"/>
                <a:cs typeface="Calibri" panose="020F0502020204030204" pitchFamily="34" charset="0"/>
              </a:rPr>
              <a:t>Verlaufsform:			AVIVA</a:t>
            </a:r>
            <a:r>
              <a:rPr lang="de-DE" sz="1400" baseline="30000" dirty="0">
                <a:latin typeface="Calibri" panose="020F0502020204030204" pitchFamily="34" charset="0"/>
                <a:cs typeface="Calibri" panose="020F0502020204030204" pitchFamily="34" charset="0"/>
              </a:rPr>
              <a:t>9</a:t>
            </a:r>
            <a:r>
              <a:rPr lang="de-DE" sz="1400" dirty="0">
                <a:latin typeface="Calibri" panose="020F0502020204030204" pitchFamily="34" charset="0"/>
                <a:cs typeface="Calibri" panose="020F0502020204030204" pitchFamily="34" charset="0"/>
              </a:rPr>
              <a:t> </a:t>
            </a:r>
          </a:p>
          <a:p>
            <a:endParaRPr lang="de-DE" sz="1400" dirty="0">
              <a:latin typeface="Calibri" panose="020F0502020204030204" pitchFamily="34" charset="0"/>
              <a:cs typeface="Calibri" panose="020F0502020204030204" pitchFamily="34" charset="0"/>
            </a:endParaRPr>
          </a:p>
          <a:p>
            <a:r>
              <a:rPr lang="de-DE" sz="1400" dirty="0">
                <a:latin typeface="Calibri" panose="020F0502020204030204" pitchFamily="34" charset="0"/>
                <a:cs typeface="Calibri" panose="020F0502020204030204" pitchFamily="34" charset="0"/>
              </a:rPr>
              <a:t>Medien:				Microsoft Sway, Microsoft Forms, Storyboard </a:t>
            </a:r>
            <a:r>
              <a:rPr lang="de-DE" sz="1400" dirty="0" err="1">
                <a:latin typeface="Calibri" panose="020F0502020204030204" pitchFamily="34" charset="0"/>
                <a:cs typeface="Calibri" panose="020F0502020204030204" pitchFamily="34" charset="0"/>
              </a:rPr>
              <a:t>That</a:t>
            </a:r>
            <a:r>
              <a:rPr lang="de-DE" sz="1400" dirty="0">
                <a:latin typeface="Calibri" panose="020F0502020204030204" pitchFamily="34" charset="0"/>
                <a:cs typeface="Calibri" panose="020F0502020204030204" pitchFamily="34" charset="0"/>
              </a:rPr>
              <a:t>, 							</a:t>
            </a:r>
            <a:r>
              <a:rPr lang="de-DE" sz="1400" dirty="0" err="1">
                <a:latin typeface="Calibri" panose="020F0502020204030204" pitchFamily="34" charset="0"/>
                <a:cs typeface="Calibri" panose="020F0502020204030204" pitchFamily="34" charset="0"/>
              </a:rPr>
              <a:t>mysimpleshow</a:t>
            </a:r>
            <a:r>
              <a:rPr lang="de-DE" sz="1400" dirty="0">
                <a:latin typeface="Calibri" panose="020F0502020204030204" pitchFamily="34" charset="0"/>
                <a:cs typeface="Calibri" panose="020F0502020204030204" pitchFamily="34" charset="0"/>
              </a:rPr>
              <a:t>, </a:t>
            </a:r>
            <a:r>
              <a:rPr lang="de-DE" sz="1400" dirty="0" err="1">
                <a:latin typeface="Calibri" panose="020F0502020204030204" pitchFamily="34" charset="0"/>
                <a:cs typeface="Calibri" panose="020F0502020204030204" pitchFamily="34" charset="0"/>
              </a:rPr>
              <a:t>Mircrosoft</a:t>
            </a:r>
            <a:r>
              <a:rPr lang="de-DE" sz="1400" dirty="0">
                <a:latin typeface="Calibri" panose="020F0502020204030204" pitchFamily="34" charset="0"/>
                <a:cs typeface="Calibri" panose="020F0502020204030204" pitchFamily="34" charset="0"/>
              </a:rPr>
              <a:t> Word</a:t>
            </a:r>
          </a:p>
        </p:txBody>
      </p:sp>
      <p:sp>
        <p:nvSpPr>
          <p:cNvPr id="46" name="Textfeld 45">
            <a:extLst>
              <a:ext uri="{FF2B5EF4-FFF2-40B4-BE49-F238E27FC236}">
                <a16:creationId xmlns:a16="http://schemas.microsoft.com/office/drawing/2014/main" id="{A232D008-0CF9-4801-8E4E-DA8CD28097D7}"/>
              </a:ext>
            </a:extLst>
          </p:cNvPr>
          <p:cNvSpPr txBox="1"/>
          <p:nvPr/>
        </p:nvSpPr>
        <p:spPr>
          <a:xfrm>
            <a:off x="9333190" y="6437578"/>
            <a:ext cx="2740210" cy="261610"/>
          </a:xfrm>
          <a:prstGeom prst="rect">
            <a:avLst/>
          </a:prstGeom>
          <a:noFill/>
        </p:spPr>
        <p:txBody>
          <a:bodyPr wrap="square" rtlCol="0">
            <a:spAutoFit/>
          </a:bodyPr>
          <a:lstStyle/>
          <a:p>
            <a:r>
              <a:rPr lang="de-DE" sz="1100" baseline="30000" dirty="0">
                <a:latin typeface="Calibri" panose="020F0502020204030204" pitchFamily="34" charset="0"/>
                <a:cs typeface="Calibri" panose="020F0502020204030204" pitchFamily="34" charset="0"/>
              </a:rPr>
              <a:t>4</a:t>
            </a:r>
            <a:r>
              <a:rPr lang="de-DE" sz="1100" dirty="0">
                <a:latin typeface="Calibri" panose="020F0502020204030204" pitchFamily="34" charset="0"/>
                <a:cs typeface="Calibri" panose="020F0502020204030204" pitchFamily="34" charset="0"/>
              </a:rPr>
              <a:t>Meyer (2007)</a:t>
            </a:r>
          </a:p>
        </p:txBody>
      </p:sp>
      <p:sp>
        <p:nvSpPr>
          <p:cNvPr id="47" name="Textfeld 46">
            <a:extLst>
              <a:ext uri="{FF2B5EF4-FFF2-40B4-BE49-F238E27FC236}">
                <a16:creationId xmlns:a16="http://schemas.microsoft.com/office/drawing/2014/main" id="{A0B2CE23-195A-4FA8-996E-91818938B04C}"/>
              </a:ext>
            </a:extLst>
          </p:cNvPr>
          <p:cNvSpPr txBox="1"/>
          <p:nvPr/>
        </p:nvSpPr>
        <p:spPr>
          <a:xfrm>
            <a:off x="9333190" y="6427113"/>
            <a:ext cx="2740210" cy="430887"/>
          </a:xfrm>
          <a:prstGeom prst="rect">
            <a:avLst/>
          </a:prstGeom>
          <a:noFill/>
        </p:spPr>
        <p:txBody>
          <a:bodyPr wrap="square" rtlCol="0">
            <a:spAutoFit/>
          </a:bodyPr>
          <a:lstStyle/>
          <a:p>
            <a:r>
              <a:rPr lang="de-DE" sz="1100" baseline="30000" dirty="0">
                <a:latin typeface="Calibri" panose="020F0502020204030204" pitchFamily="34" charset="0"/>
                <a:cs typeface="Calibri" panose="020F0502020204030204" pitchFamily="34" charset="0"/>
              </a:rPr>
              <a:t>8</a:t>
            </a:r>
            <a:r>
              <a:rPr lang="de-DE" sz="1100" dirty="0">
                <a:latin typeface="Calibri" panose="020F0502020204030204" pitchFamily="34" charset="0"/>
                <a:cs typeface="Calibri" panose="020F0502020204030204" pitchFamily="34" charset="0"/>
              </a:rPr>
              <a:t>Speth (2007)</a:t>
            </a:r>
          </a:p>
          <a:p>
            <a:r>
              <a:rPr lang="de-DE" sz="1100" baseline="30000" dirty="0">
                <a:latin typeface="Calibri" panose="020F0502020204030204" pitchFamily="34" charset="0"/>
                <a:cs typeface="Calibri" panose="020F0502020204030204" pitchFamily="34" charset="0"/>
              </a:rPr>
              <a:t>9</a:t>
            </a:r>
            <a:r>
              <a:rPr lang="de-DE" sz="1100" dirty="0">
                <a:latin typeface="Calibri" panose="020F0502020204030204" pitchFamily="34" charset="0"/>
                <a:cs typeface="Calibri" panose="020F0502020204030204" pitchFamily="34" charset="0"/>
              </a:rPr>
              <a:t>Städeli (2010)</a:t>
            </a:r>
          </a:p>
        </p:txBody>
      </p:sp>
      <p:sp>
        <p:nvSpPr>
          <p:cNvPr id="48" name="Textfeld 47">
            <a:extLst>
              <a:ext uri="{FF2B5EF4-FFF2-40B4-BE49-F238E27FC236}">
                <a16:creationId xmlns:a16="http://schemas.microsoft.com/office/drawing/2014/main" id="{CA094B74-858F-420D-8275-FF3E5AF56B24}"/>
              </a:ext>
            </a:extLst>
          </p:cNvPr>
          <p:cNvSpPr txBox="1"/>
          <p:nvPr/>
        </p:nvSpPr>
        <p:spPr>
          <a:xfrm>
            <a:off x="9333190" y="6441249"/>
            <a:ext cx="2740210" cy="261610"/>
          </a:xfrm>
          <a:prstGeom prst="rect">
            <a:avLst/>
          </a:prstGeom>
          <a:noFill/>
        </p:spPr>
        <p:txBody>
          <a:bodyPr wrap="square" rtlCol="0">
            <a:spAutoFit/>
          </a:bodyPr>
          <a:lstStyle/>
          <a:p>
            <a:r>
              <a:rPr lang="de-DE" sz="1100" baseline="30000" dirty="0">
                <a:latin typeface="Calibri" panose="020F0502020204030204" pitchFamily="34" charset="0"/>
                <a:cs typeface="Calibri" panose="020F0502020204030204" pitchFamily="34" charset="0"/>
              </a:rPr>
              <a:t>7 </a:t>
            </a:r>
            <a:r>
              <a:rPr lang="de-DE" sz="1100" dirty="0">
                <a:latin typeface="Calibri" panose="020F0502020204030204" pitchFamily="34" charset="0"/>
                <a:cs typeface="Calibri" panose="020F0502020204030204" pitchFamily="34" charset="0"/>
              </a:rPr>
              <a:t> </a:t>
            </a:r>
            <a:r>
              <a:rPr lang="de-DE" sz="1100" dirty="0" err="1">
                <a:latin typeface="Calibri" panose="020F0502020204030204" pitchFamily="34" charset="0"/>
                <a:cs typeface="Calibri" panose="020F0502020204030204" pitchFamily="34" charset="0"/>
              </a:rPr>
              <a:t>Marzano</a:t>
            </a:r>
            <a:r>
              <a:rPr lang="de-DE" sz="1100" dirty="0">
                <a:latin typeface="Calibri" panose="020F0502020204030204" pitchFamily="34" charset="0"/>
                <a:cs typeface="Calibri" panose="020F0502020204030204" pitchFamily="34" charset="0"/>
              </a:rPr>
              <a:t> &amp; Kendall (2007)</a:t>
            </a:r>
          </a:p>
        </p:txBody>
      </p:sp>
      <p:sp>
        <p:nvSpPr>
          <p:cNvPr id="50" name="Flussdiagramm: Verbinder 49">
            <a:extLst>
              <a:ext uri="{FF2B5EF4-FFF2-40B4-BE49-F238E27FC236}">
                <a16:creationId xmlns:a16="http://schemas.microsoft.com/office/drawing/2014/main" id="{C29C426F-B1CB-432F-8DA2-7510F9B39777}"/>
              </a:ext>
            </a:extLst>
          </p:cNvPr>
          <p:cNvSpPr/>
          <p:nvPr/>
        </p:nvSpPr>
        <p:spPr>
          <a:xfrm>
            <a:off x="11632276" y="2175540"/>
            <a:ext cx="166256" cy="144536"/>
          </a:xfrm>
          <a:prstGeom prst="flowChartConnector">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6" name="Flussdiagramm: Verbinder 55">
            <a:extLst>
              <a:ext uri="{FF2B5EF4-FFF2-40B4-BE49-F238E27FC236}">
                <a16:creationId xmlns:a16="http://schemas.microsoft.com/office/drawing/2014/main" id="{61FDB733-6778-4236-8B92-B2690108FB25}"/>
              </a:ext>
            </a:extLst>
          </p:cNvPr>
          <p:cNvSpPr/>
          <p:nvPr/>
        </p:nvSpPr>
        <p:spPr>
          <a:xfrm>
            <a:off x="11632276" y="2898747"/>
            <a:ext cx="166256" cy="144536"/>
          </a:xfrm>
          <a:prstGeom prst="flowChartConnector">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7" name="Flussdiagramm: Verbinder 56">
            <a:extLst>
              <a:ext uri="{FF2B5EF4-FFF2-40B4-BE49-F238E27FC236}">
                <a16:creationId xmlns:a16="http://schemas.microsoft.com/office/drawing/2014/main" id="{370DBF44-13D4-4AA8-A0CB-85AB58ACDA06}"/>
              </a:ext>
            </a:extLst>
          </p:cNvPr>
          <p:cNvSpPr/>
          <p:nvPr/>
        </p:nvSpPr>
        <p:spPr>
          <a:xfrm>
            <a:off x="11643359" y="3621954"/>
            <a:ext cx="166256" cy="144536"/>
          </a:xfrm>
          <a:prstGeom prst="flowChartConnector">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8" name="Flussdiagramm: Verbinder 57">
            <a:extLst>
              <a:ext uri="{FF2B5EF4-FFF2-40B4-BE49-F238E27FC236}">
                <a16:creationId xmlns:a16="http://schemas.microsoft.com/office/drawing/2014/main" id="{2B2787B5-0B2D-448E-92CB-D3FCFD84A556}"/>
              </a:ext>
            </a:extLst>
          </p:cNvPr>
          <p:cNvSpPr/>
          <p:nvPr/>
        </p:nvSpPr>
        <p:spPr>
          <a:xfrm>
            <a:off x="11648900" y="4345161"/>
            <a:ext cx="166256" cy="144536"/>
          </a:xfrm>
          <a:prstGeom prst="flowChartConnector">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822894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childTnLst>
                                </p:cTn>
                              </p:par>
                              <p:par>
                                <p:cTn id="29" presetID="1" presetClass="exit" presetSubtype="0" fill="hold" grpId="1" nodeType="withEffect">
                                  <p:stCondLst>
                                    <p:cond delay="0"/>
                                  </p:stCondLst>
                                  <p:childTnLst>
                                    <p:set>
                                      <p:cBhvr>
                                        <p:cTn id="30" dur="1" fill="hold">
                                          <p:stCondLst>
                                            <p:cond delay="0"/>
                                          </p:stCondLst>
                                        </p:cTn>
                                        <p:tgtEl>
                                          <p:spTgt spid="46"/>
                                        </p:tgtEl>
                                        <p:attrNameLst>
                                          <p:attrName>style.visibility</p:attrName>
                                        </p:attrNameLst>
                                      </p:cBhvr>
                                      <p:to>
                                        <p:strVal val="hidden"/>
                                      </p:to>
                                    </p:set>
                                  </p:childTnLst>
                                </p:cTn>
                              </p:par>
                              <p:par>
                                <p:cTn id="31" presetID="7" presetClass="emph" presetSubtype="1" nodeType="withEffect">
                                  <p:stCondLst>
                                    <p:cond delay="0"/>
                                  </p:stCondLst>
                                  <p:childTnLst>
                                    <p:set>
                                      <p:cBhvr>
                                        <p:cTn id="32" dur="indefinite"/>
                                        <p:tgtEl>
                                          <p:spTgt spid="13"/>
                                        </p:tgtEl>
                                        <p:attrNameLst>
                                          <p:attrName>stroke.color</p:attrName>
                                        </p:attrNameLst>
                                      </p:cBhvr>
                                      <p:to>
                                        <p:clrVal>
                                          <a:srgbClr val="FF9900"/>
                                        </p:clrVal>
                                      </p:to>
                                    </p:set>
                                    <p:set>
                                      <p:cBhvr>
                                        <p:cTn id="33" dur="indefinite"/>
                                        <p:tgtEl>
                                          <p:spTgt spid="13"/>
                                        </p:tgtEl>
                                        <p:attrNameLst>
                                          <p:attrName>stroke.on</p:attrName>
                                        </p:attrNameLst>
                                      </p:cBhvr>
                                      <p:to>
                                        <p:strVal val="true"/>
                                      </p:to>
                                    </p:set>
                                  </p:childTnLst>
                                </p:cTn>
                              </p:par>
                            </p:childTnLst>
                          </p:cTn>
                        </p:par>
                      </p:childTnLst>
                    </p:cTn>
                  </p:par>
                  <p:par>
                    <p:cTn id="34" fill="hold">
                      <p:stCondLst>
                        <p:cond delay="indefinite"/>
                      </p:stCondLst>
                      <p:childTnLst>
                        <p:par>
                          <p:cTn id="35" fill="hold">
                            <p:stCondLst>
                              <p:cond delay="0"/>
                            </p:stCondLst>
                            <p:childTnLst>
                              <p:par>
                                <p:cTn id="36" presetID="1" presetClass="exit" presetSubtype="0" fill="hold" grpId="1" nodeType="clickEffect">
                                  <p:stCondLst>
                                    <p:cond delay="0"/>
                                  </p:stCondLst>
                                  <p:childTnLst>
                                    <p:set>
                                      <p:cBhvr>
                                        <p:cTn id="37" dur="1" fill="hold">
                                          <p:stCondLst>
                                            <p:cond delay="0"/>
                                          </p:stCondLst>
                                        </p:cTn>
                                        <p:tgtEl>
                                          <p:spTgt spid="11"/>
                                        </p:tgtEl>
                                        <p:attrNameLst>
                                          <p:attrName>style.visibility</p:attrName>
                                        </p:attrNameLst>
                                      </p:cBhvr>
                                      <p:to>
                                        <p:strVal val="hidden"/>
                                      </p:to>
                                    </p:set>
                                  </p:childTnLst>
                                </p:cTn>
                              </p:par>
                              <p:par>
                                <p:cTn id="38" presetID="1" presetClass="entr" presetSubtype="0" fill="hold" grpId="0" nodeType="withEffect">
                                  <p:stCondLst>
                                    <p:cond delay="0"/>
                                  </p:stCondLst>
                                  <p:childTnLst>
                                    <p:set>
                                      <p:cBhvr>
                                        <p:cTn id="39" dur="1" fill="hold">
                                          <p:stCondLst>
                                            <p:cond delay="0"/>
                                          </p:stCondLst>
                                        </p:cTn>
                                        <p:tgtEl>
                                          <p:spTgt spid="35"/>
                                        </p:tgtEl>
                                        <p:attrNameLst>
                                          <p:attrName>style.visibility</p:attrName>
                                        </p:attrNameLst>
                                      </p:cBhvr>
                                      <p:to>
                                        <p:strVal val="visible"/>
                                      </p:to>
                                    </p:set>
                                  </p:childTnLst>
                                </p:cTn>
                              </p:par>
                              <p:par>
                                <p:cTn id="40" presetID="7" presetClass="emph" presetSubtype="1" nodeType="withEffect">
                                  <p:stCondLst>
                                    <p:cond delay="0"/>
                                  </p:stCondLst>
                                  <p:childTnLst>
                                    <p:set>
                                      <p:cBhvr>
                                        <p:cTn id="41" dur="indefinite"/>
                                        <p:tgtEl>
                                          <p:spTgt spid="13"/>
                                        </p:tgtEl>
                                        <p:attrNameLst>
                                          <p:attrName>stroke.color</p:attrName>
                                        </p:attrNameLst>
                                      </p:cBhvr>
                                      <p:to>
                                        <p:clrVal>
                                          <a:schemeClr val="tx2"/>
                                        </p:clrVal>
                                      </p:to>
                                    </p:set>
                                    <p:set>
                                      <p:cBhvr>
                                        <p:cTn id="42" dur="indefinite"/>
                                        <p:tgtEl>
                                          <p:spTgt spid="13"/>
                                        </p:tgtEl>
                                        <p:attrNameLst>
                                          <p:attrName>stroke.on</p:attrName>
                                        </p:attrNameLst>
                                      </p:cBhvr>
                                      <p:to>
                                        <p:strVal val="true"/>
                                      </p:to>
                                    </p:set>
                                  </p:childTnLst>
                                </p:cTn>
                              </p:par>
                              <p:par>
                                <p:cTn id="43" presetID="7" presetClass="emph" presetSubtype="1" nodeType="withEffect">
                                  <p:stCondLst>
                                    <p:cond delay="0"/>
                                  </p:stCondLst>
                                  <p:childTnLst>
                                    <p:set>
                                      <p:cBhvr>
                                        <p:cTn id="44" dur="indefinite"/>
                                        <p:tgtEl>
                                          <p:spTgt spid="22"/>
                                        </p:tgtEl>
                                        <p:attrNameLst>
                                          <p:attrName>stroke.color</p:attrName>
                                        </p:attrNameLst>
                                      </p:cBhvr>
                                      <p:to>
                                        <p:clrVal>
                                          <a:srgbClr val="FF9900"/>
                                        </p:clrVal>
                                      </p:to>
                                    </p:set>
                                    <p:set>
                                      <p:cBhvr>
                                        <p:cTn id="45" dur="indefinite"/>
                                        <p:tgtEl>
                                          <p:spTgt spid="22"/>
                                        </p:tgtEl>
                                        <p:attrNameLst>
                                          <p:attrName>stroke.on</p:attrName>
                                        </p:attrNameLst>
                                      </p:cBhvr>
                                      <p:to>
                                        <p:strVal val="true"/>
                                      </p:to>
                                    </p:set>
                                  </p:childTnLst>
                                </p:cTn>
                              </p:par>
                              <p:par>
                                <p:cTn id="46" presetID="1" presetClass="entr" presetSubtype="0" fill="hold" grpId="0" nodeType="withEffect">
                                  <p:stCondLst>
                                    <p:cond delay="0"/>
                                  </p:stCondLst>
                                  <p:childTnLst>
                                    <p:set>
                                      <p:cBhvr>
                                        <p:cTn id="47" dur="1" fill="hold">
                                          <p:stCondLst>
                                            <p:cond delay="0"/>
                                          </p:stCondLst>
                                        </p:cTn>
                                        <p:tgtEl>
                                          <p:spTgt spid="37"/>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1" presetClass="exit" presetSubtype="0" fill="hold" grpId="1" nodeType="clickEffect">
                                  <p:stCondLst>
                                    <p:cond delay="0"/>
                                  </p:stCondLst>
                                  <p:childTnLst>
                                    <p:set>
                                      <p:cBhvr>
                                        <p:cTn id="51" dur="1" fill="hold">
                                          <p:stCondLst>
                                            <p:cond delay="0"/>
                                          </p:stCondLst>
                                        </p:cTn>
                                        <p:tgtEl>
                                          <p:spTgt spid="35"/>
                                        </p:tgtEl>
                                        <p:attrNameLst>
                                          <p:attrName>style.visibility</p:attrName>
                                        </p:attrNameLst>
                                      </p:cBhvr>
                                      <p:to>
                                        <p:strVal val="hidden"/>
                                      </p:to>
                                    </p:set>
                                  </p:childTnLst>
                                </p:cTn>
                              </p:par>
                              <p:par>
                                <p:cTn id="52" presetID="1" presetClass="exit" presetSubtype="0" fill="hold" grpId="1" nodeType="withEffect">
                                  <p:stCondLst>
                                    <p:cond delay="0"/>
                                  </p:stCondLst>
                                  <p:childTnLst>
                                    <p:set>
                                      <p:cBhvr>
                                        <p:cTn id="53" dur="1" fill="hold">
                                          <p:stCondLst>
                                            <p:cond delay="0"/>
                                          </p:stCondLst>
                                        </p:cTn>
                                        <p:tgtEl>
                                          <p:spTgt spid="37"/>
                                        </p:tgtEl>
                                        <p:attrNameLst>
                                          <p:attrName>style.visibility</p:attrName>
                                        </p:attrNameLst>
                                      </p:cBhvr>
                                      <p:to>
                                        <p:strVal val="hidden"/>
                                      </p:to>
                                    </p:set>
                                  </p:childTnLst>
                                </p:cTn>
                              </p:par>
                              <p:par>
                                <p:cTn id="54" presetID="1" presetClass="entr" presetSubtype="0" fill="hold" grpId="0" nodeType="withEffect">
                                  <p:stCondLst>
                                    <p:cond delay="0"/>
                                  </p:stCondLst>
                                  <p:childTnLst>
                                    <p:set>
                                      <p:cBhvr>
                                        <p:cTn id="55" dur="1" fill="hold">
                                          <p:stCondLst>
                                            <p:cond delay="0"/>
                                          </p:stCondLst>
                                        </p:cTn>
                                        <p:tgtEl>
                                          <p:spTgt spid="39"/>
                                        </p:tgtEl>
                                        <p:attrNameLst>
                                          <p:attrName>style.visibility</p:attrName>
                                        </p:attrNameLst>
                                      </p:cBhvr>
                                      <p:to>
                                        <p:strVal val="visible"/>
                                      </p:to>
                                    </p:set>
                                  </p:childTnLst>
                                </p:cTn>
                              </p:par>
                              <p:par>
                                <p:cTn id="56" presetID="1" presetClass="entr" presetSubtype="0" fill="hold" grpId="0" nodeType="withEffect">
                                  <p:stCondLst>
                                    <p:cond delay="0"/>
                                  </p:stCondLst>
                                  <p:childTnLst>
                                    <p:set>
                                      <p:cBhvr>
                                        <p:cTn id="57" dur="1" fill="hold">
                                          <p:stCondLst>
                                            <p:cond delay="0"/>
                                          </p:stCondLst>
                                        </p:cTn>
                                        <p:tgtEl>
                                          <p:spTgt spid="48"/>
                                        </p:tgtEl>
                                        <p:attrNameLst>
                                          <p:attrName>style.visibility</p:attrName>
                                        </p:attrNameLst>
                                      </p:cBhvr>
                                      <p:to>
                                        <p:strVal val="visible"/>
                                      </p:to>
                                    </p:set>
                                  </p:childTnLst>
                                </p:cTn>
                              </p:par>
                            </p:childTnLst>
                          </p:cTn>
                        </p:par>
                      </p:childTnLst>
                    </p:cTn>
                  </p:par>
                  <p:par>
                    <p:cTn id="58" fill="hold">
                      <p:stCondLst>
                        <p:cond delay="indefinite"/>
                      </p:stCondLst>
                      <p:childTnLst>
                        <p:par>
                          <p:cTn id="59" fill="hold">
                            <p:stCondLst>
                              <p:cond delay="0"/>
                            </p:stCondLst>
                            <p:childTnLst>
                              <p:par>
                                <p:cTn id="60" presetID="1" presetClass="exit" presetSubtype="0" fill="hold" grpId="1" nodeType="clickEffect">
                                  <p:stCondLst>
                                    <p:cond delay="0"/>
                                  </p:stCondLst>
                                  <p:childTnLst>
                                    <p:set>
                                      <p:cBhvr>
                                        <p:cTn id="61" dur="1" fill="hold">
                                          <p:stCondLst>
                                            <p:cond delay="0"/>
                                          </p:stCondLst>
                                        </p:cTn>
                                        <p:tgtEl>
                                          <p:spTgt spid="39"/>
                                        </p:tgtEl>
                                        <p:attrNameLst>
                                          <p:attrName>style.visibility</p:attrName>
                                        </p:attrNameLst>
                                      </p:cBhvr>
                                      <p:to>
                                        <p:strVal val="hidden"/>
                                      </p:to>
                                    </p:set>
                                  </p:childTnLst>
                                </p:cTn>
                              </p:par>
                              <p:par>
                                <p:cTn id="62" presetID="1" presetClass="exit" presetSubtype="0" fill="hold" grpId="1" nodeType="withEffect">
                                  <p:stCondLst>
                                    <p:cond delay="0"/>
                                  </p:stCondLst>
                                  <p:childTnLst>
                                    <p:set>
                                      <p:cBhvr>
                                        <p:cTn id="63" dur="1" fill="hold">
                                          <p:stCondLst>
                                            <p:cond delay="0"/>
                                          </p:stCondLst>
                                        </p:cTn>
                                        <p:tgtEl>
                                          <p:spTgt spid="48"/>
                                        </p:tgtEl>
                                        <p:attrNameLst>
                                          <p:attrName>style.visibility</p:attrName>
                                        </p:attrNameLst>
                                      </p:cBhvr>
                                      <p:to>
                                        <p:strVal val="hidden"/>
                                      </p:to>
                                    </p:set>
                                  </p:childTnLst>
                                </p:cTn>
                              </p:par>
                              <p:par>
                                <p:cTn id="64" presetID="7" presetClass="emph" presetSubtype="2" fill="hold" nodeType="withEffect">
                                  <p:stCondLst>
                                    <p:cond delay="0"/>
                                  </p:stCondLst>
                                  <p:childTnLst>
                                    <p:animClr clrSpc="rgb" dir="cw">
                                      <p:cBhvr>
                                        <p:cTn id="65" dur="2000" fill="hold"/>
                                        <p:tgtEl>
                                          <p:spTgt spid="22"/>
                                        </p:tgtEl>
                                        <p:attrNameLst>
                                          <p:attrName>stroke.color</p:attrName>
                                        </p:attrNameLst>
                                      </p:cBhvr>
                                      <p:to>
                                        <a:schemeClr val="tx2"/>
                                      </p:to>
                                    </p:animClr>
                                    <p:set>
                                      <p:cBhvr>
                                        <p:cTn id="66" dur="2000" fill="hold"/>
                                        <p:tgtEl>
                                          <p:spTgt spid="22"/>
                                        </p:tgtEl>
                                        <p:attrNameLst>
                                          <p:attrName>stroke.on</p:attrName>
                                        </p:attrNameLst>
                                      </p:cBhvr>
                                      <p:to>
                                        <p:strVal val="true"/>
                                      </p:to>
                                    </p:set>
                                  </p:childTnLst>
                                </p:cTn>
                              </p:par>
                              <p:par>
                                <p:cTn id="67" presetID="7" presetClass="emph" presetSubtype="1" nodeType="withEffect">
                                  <p:stCondLst>
                                    <p:cond delay="0"/>
                                  </p:stCondLst>
                                  <p:childTnLst>
                                    <p:set>
                                      <p:cBhvr>
                                        <p:cTn id="68" dur="indefinite"/>
                                        <p:tgtEl>
                                          <p:spTgt spid="25"/>
                                        </p:tgtEl>
                                        <p:attrNameLst>
                                          <p:attrName>stroke.color</p:attrName>
                                        </p:attrNameLst>
                                      </p:cBhvr>
                                      <p:to>
                                        <p:clrVal>
                                          <a:srgbClr val="FF9900"/>
                                        </p:clrVal>
                                      </p:to>
                                    </p:set>
                                    <p:set>
                                      <p:cBhvr>
                                        <p:cTn id="69" dur="indefinite"/>
                                        <p:tgtEl>
                                          <p:spTgt spid="25"/>
                                        </p:tgtEl>
                                        <p:attrNameLst>
                                          <p:attrName>stroke.on</p:attrName>
                                        </p:attrNameLst>
                                      </p:cBhvr>
                                      <p:to>
                                        <p:strVal val="true"/>
                                      </p:to>
                                    </p:set>
                                  </p:childTnLst>
                                </p:cTn>
                              </p:par>
                              <p:par>
                                <p:cTn id="70" presetID="1" presetClass="entr" presetSubtype="0" fill="hold" grpId="0" nodeType="withEffect">
                                  <p:stCondLst>
                                    <p:cond delay="0"/>
                                  </p:stCondLst>
                                  <p:childTnLst>
                                    <p:set>
                                      <p:cBhvr>
                                        <p:cTn id="71" dur="1" fill="hold">
                                          <p:stCondLst>
                                            <p:cond delay="0"/>
                                          </p:stCondLst>
                                        </p:cTn>
                                        <p:tgtEl>
                                          <p:spTgt spid="41"/>
                                        </p:tgtEl>
                                        <p:attrNameLst>
                                          <p:attrName>style.visibility</p:attrName>
                                        </p:attrNameLst>
                                      </p:cBhvr>
                                      <p:to>
                                        <p:strVal val="visible"/>
                                      </p:to>
                                    </p:set>
                                  </p:childTnLst>
                                </p:cTn>
                              </p:par>
                            </p:childTnLst>
                          </p:cTn>
                        </p:par>
                      </p:childTnLst>
                    </p:cTn>
                  </p:par>
                  <p:par>
                    <p:cTn id="72" fill="hold">
                      <p:stCondLst>
                        <p:cond delay="indefinite"/>
                      </p:stCondLst>
                      <p:childTnLst>
                        <p:par>
                          <p:cTn id="73" fill="hold">
                            <p:stCondLst>
                              <p:cond delay="0"/>
                            </p:stCondLst>
                            <p:childTnLst>
                              <p:par>
                                <p:cTn id="74" presetID="1" presetClass="exit" presetSubtype="0" fill="hold" grpId="1" nodeType="clickEffect">
                                  <p:stCondLst>
                                    <p:cond delay="0"/>
                                  </p:stCondLst>
                                  <p:childTnLst>
                                    <p:set>
                                      <p:cBhvr>
                                        <p:cTn id="75" dur="1" fill="hold">
                                          <p:stCondLst>
                                            <p:cond delay="0"/>
                                          </p:stCondLst>
                                        </p:cTn>
                                        <p:tgtEl>
                                          <p:spTgt spid="41"/>
                                        </p:tgtEl>
                                        <p:attrNameLst>
                                          <p:attrName>style.visibility</p:attrName>
                                        </p:attrNameLst>
                                      </p:cBhvr>
                                      <p:to>
                                        <p:strVal val="hidden"/>
                                      </p:to>
                                    </p:set>
                                  </p:childTnLst>
                                </p:cTn>
                              </p:par>
                              <p:par>
                                <p:cTn id="76" presetID="7" presetClass="emph" presetSubtype="2" fill="hold" nodeType="withEffect">
                                  <p:stCondLst>
                                    <p:cond delay="0"/>
                                  </p:stCondLst>
                                  <p:childTnLst>
                                    <p:animClr clrSpc="rgb" dir="cw">
                                      <p:cBhvr>
                                        <p:cTn id="77" dur="2000" fill="hold"/>
                                        <p:tgtEl>
                                          <p:spTgt spid="25"/>
                                        </p:tgtEl>
                                        <p:attrNameLst>
                                          <p:attrName>stroke.color</p:attrName>
                                        </p:attrNameLst>
                                      </p:cBhvr>
                                      <p:to>
                                        <a:schemeClr val="tx2"/>
                                      </p:to>
                                    </p:animClr>
                                    <p:set>
                                      <p:cBhvr>
                                        <p:cTn id="78" dur="2000" fill="hold"/>
                                        <p:tgtEl>
                                          <p:spTgt spid="25"/>
                                        </p:tgtEl>
                                        <p:attrNameLst>
                                          <p:attrName>stroke.on</p:attrName>
                                        </p:attrNameLst>
                                      </p:cBhvr>
                                      <p:to>
                                        <p:strVal val="true"/>
                                      </p:to>
                                    </p:set>
                                  </p:childTnLst>
                                </p:cTn>
                              </p:par>
                              <p:par>
                                <p:cTn id="79" presetID="7" presetClass="emph" presetSubtype="1" nodeType="withEffect">
                                  <p:stCondLst>
                                    <p:cond delay="0"/>
                                  </p:stCondLst>
                                  <p:childTnLst>
                                    <p:set>
                                      <p:cBhvr>
                                        <p:cTn id="80" dur="indefinite"/>
                                        <p:tgtEl>
                                          <p:spTgt spid="27"/>
                                        </p:tgtEl>
                                        <p:attrNameLst>
                                          <p:attrName>stroke.color</p:attrName>
                                        </p:attrNameLst>
                                      </p:cBhvr>
                                      <p:to>
                                        <p:clrVal>
                                          <a:srgbClr val="FF9900"/>
                                        </p:clrVal>
                                      </p:to>
                                    </p:set>
                                    <p:set>
                                      <p:cBhvr>
                                        <p:cTn id="81" dur="indefinite"/>
                                        <p:tgtEl>
                                          <p:spTgt spid="27"/>
                                        </p:tgtEl>
                                        <p:attrNameLst>
                                          <p:attrName>stroke.on</p:attrName>
                                        </p:attrNameLst>
                                      </p:cBhvr>
                                      <p:to>
                                        <p:strVal val="true"/>
                                      </p:to>
                                    </p:set>
                                  </p:childTnLst>
                                </p:cTn>
                              </p:par>
                              <p:par>
                                <p:cTn id="82" presetID="1" presetClass="entr" presetSubtype="0" fill="hold" grpId="0" nodeType="withEffect">
                                  <p:stCondLst>
                                    <p:cond delay="0"/>
                                  </p:stCondLst>
                                  <p:childTnLst>
                                    <p:set>
                                      <p:cBhvr>
                                        <p:cTn id="83" dur="1" fill="hold">
                                          <p:stCondLst>
                                            <p:cond delay="0"/>
                                          </p:stCondLst>
                                        </p:cTn>
                                        <p:tgtEl>
                                          <p:spTgt spid="43"/>
                                        </p:tgtEl>
                                        <p:attrNameLst>
                                          <p:attrName>style.visibility</p:attrName>
                                        </p:attrNameLst>
                                      </p:cBhvr>
                                      <p:to>
                                        <p:strVal val="visible"/>
                                      </p:to>
                                    </p:set>
                                  </p:childTnLst>
                                </p:cTn>
                              </p:par>
                            </p:childTnLst>
                          </p:cTn>
                        </p:par>
                      </p:childTnLst>
                    </p:cTn>
                  </p:par>
                  <p:par>
                    <p:cTn id="84" fill="hold">
                      <p:stCondLst>
                        <p:cond delay="indefinite"/>
                      </p:stCondLst>
                      <p:childTnLst>
                        <p:par>
                          <p:cTn id="85" fill="hold">
                            <p:stCondLst>
                              <p:cond delay="0"/>
                            </p:stCondLst>
                            <p:childTnLst>
                              <p:par>
                                <p:cTn id="86" presetID="1" presetClass="exit" presetSubtype="0" fill="hold" grpId="1" nodeType="clickEffect">
                                  <p:stCondLst>
                                    <p:cond delay="0"/>
                                  </p:stCondLst>
                                  <p:childTnLst>
                                    <p:set>
                                      <p:cBhvr>
                                        <p:cTn id="87" dur="1" fill="hold">
                                          <p:stCondLst>
                                            <p:cond delay="0"/>
                                          </p:stCondLst>
                                        </p:cTn>
                                        <p:tgtEl>
                                          <p:spTgt spid="43"/>
                                        </p:tgtEl>
                                        <p:attrNameLst>
                                          <p:attrName>style.visibility</p:attrName>
                                        </p:attrNameLst>
                                      </p:cBhvr>
                                      <p:to>
                                        <p:strVal val="hidden"/>
                                      </p:to>
                                    </p:set>
                                  </p:childTnLst>
                                </p:cTn>
                              </p:par>
                              <p:par>
                                <p:cTn id="88" presetID="7" presetClass="emph" presetSubtype="2" fill="hold" nodeType="withEffect">
                                  <p:stCondLst>
                                    <p:cond delay="0"/>
                                  </p:stCondLst>
                                  <p:childTnLst>
                                    <p:animClr clrSpc="rgb" dir="cw">
                                      <p:cBhvr>
                                        <p:cTn id="89" dur="2000" fill="hold"/>
                                        <p:tgtEl>
                                          <p:spTgt spid="27"/>
                                        </p:tgtEl>
                                        <p:attrNameLst>
                                          <p:attrName>stroke.color</p:attrName>
                                        </p:attrNameLst>
                                      </p:cBhvr>
                                      <p:to>
                                        <a:schemeClr val="tx2"/>
                                      </p:to>
                                    </p:animClr>
                                    <p:set>
                                      <p:cBhvr>
                                        <p:cTn id="90" dur="2000" fill="hold"/>
                                        <p:tgtEl>
                                          <p:spTgt spid="27"/>
                                        </p:tgtEl>
                                        <p:attrNameLst>
                                          <p:attrName>stroke.on</p:attrName>
                                        </p:attrNameLst>
                                      </p:cBhvr>
                                      <p:to>
                                        <p:strVal val="true"/>
                                      </p:to>
                                    </p:set>
                                  </p:childTnLst>
                                </p:cTn>
                              </p:par>
                              <p:par>
                                <p:cTn id="91" presetID="7" presetClass="emph" presetSubtype="1" nodeType="withEffect">
                                  <p:stCondLst>
                                    <p:cond delay="0"/>
                                  </p:stCondLst>
                                  <p:childTnLst>
                                    <p:set>
                                      <p:cBhvr>
                                        <p:cTn id="92" dur="indefinite"/>
                                        <p:tgtEl>
                                          <p:spTgt spid="29"/>
                                        </p:tgtEl>
                                        <p:attrNameLst>
                                          <p:attrName>stroke.color</p:attrName>
                                        </p:attrNameLst>
                                      </p:cBhvr>
                                      <p:to>
                                        <p:clrVal>
                                          <a:srgbClr val="FF9900"/>
                                        </p:clrVal>
                                      </p:to>
                                    </p:set>
                                    <p:set>
                                      <p:cBhvr>
                                        <p:cTn id="93" dur="indefinite"/>
                                        <p:tgtEl>
                                          <p:spTgt spid="29"/>
                                        </p:tgtEl>
                                        <p:attrNameLst>
                                          <p:attrName>stroke.on</p:attrName>
                                        </p:attrNameLst>
                                      </p:cBhvr>
                                      <p:to>
                                        <p:strVal val="true"/>
                                      </p:to>
                                    </p:set>
                                  </p:childTnLst>
                                </p:cTn>
                              </p:par>
                              <p:par>
                                <p:cTn id="94" presetID="1" presetClass="entr" presetSubtype="0" fill="hold" grpId="0" nodeType="withEffect">
                                  <p:stCondLst>
                                    <p:cond delay="0"/>
                                  </p:stCondLst>
                                  <p:childTnLst>
                                    <p:set>
                                      <p:cBhvr>
                                        <p:cTn id="95" dur="1" fill="hold">
                                          <p:stCondLst>
                                            <p:cond delay="0"/>
                                          </p:stCondLst>
                                        </p:cTn>
                                        <p:tgtEl>
                                          <p:spTgt spid="45"/>
                                        </p:tgtEl>
                                        <p:attrNameLst>
                                          <p:attrName>style.visibility</p:attrName>
                                        </p:attrNameLst>
                                      </p:cBhvr>
                                      <p:to>
                                        <p:strVal val="visible"/>
                                      </p:to>
                                    </p:set>
                                  </p:childTnLst>
                                </p:cTn>
                              </p:par>
                              <p:par>
                                <p:cTn id="96" presetID="1" presetClass="entr" presetSubtype="0" fill="hold" grpId="0" nodeType="withEffect">
                                  <p:stCondLst>
                                    <p:cond delay="0"/>
                                  </p:stCondLst>
                                  <p:childTnLst>
                                    <p:set>
                                      <p:cBhvr>
                                        <p:cTn id="97" dur="1" fill="hold">
                                          <p:stCondLst>
                                            <p:cond delay="0"/>
                                          </p:stCondLst>
                                        </p:cTn>
                                        <p:tgtEl>
                                          <p:spTgt spid="47"/>
                                        </p:tgtEl>
                                        <p:attrNameLst>
                                          <p:attrName>style.visibility</p:attrName>
                                        </p:attrNameLst>
                                      </p:cBhvr>
                                      <p:to>
                                        <p:strVal val="visible"/>
                                      </p:to>
                                    </p:set>
                                  </p:childTnLst>
                                </p:cTn>
                              </p:par>
                            </p:childTnLst>
                          </p:cTn>
                        </p:par>
                      </p:childTnLst>
                    </p:cTn>
                  </p:par>
                  <p:par>
                    <p:cTn id="98" fill="hold">
                      <p:stCondLst>
                        <p:cond delay="indefinite"/>
                      </p:stCondLst>
                      <p:childTnLst>
                        <p:par>
                          <p:cTn id="99" fill="hold">
                            <p:stCondLst>
                              <p:cond delay="0"/>
                            </p:stCondLst>
                            <p:childTnLst>
                              <p:par>
                                <p:cTn id="100" presetID="1" presetClass="exit" presetSubtype="0" fill="hold" grpId="1" nodeType="clickEffect">
                                  <p:stCondLst>
                                    <p:cond delay="0"/>
                                  </p:stCondLst>
                                  <p:childTnLst>
                                    <p:set>
                                      <p:cBhvr>
                                        <p:cTn id="101" dur="1" fill="hold">
                                          <p:stCondLst>
                                            <p:cond delay="0"/>
                                          </p:stCondLst>
                                        </p:cTn>
                                        <p:tgtEl>
                                          <p:spTgt spid="45"/>
                                        </p:tgtEl>
                                        <p:attrNameLst>
                                          <p:attrName>style.visibility</p:attrName>
                                        </p:attrNameLst>
                                      </p:cBhvr>
                                      <p:to>
                                        <p:strVal val="hidden"/>
                                      </p:to>
                                    </p:set>
                                  </p:childTnLst>
                                </p:cTn>
                              </p:par>
                              <p:par>
                                <p:cTn id="102" presetID="1" presetClass="exit" presetSubtype="0" fill="hold" grpId="1" nodeType="withEffect">
                                  <p:stCondLst>
                                    <p:cond delay="0"/>
                                  </p:stCondLst>
                                  <p:childTnLst>
                                    <p:set>
                                      <p:cBhvr>
                                        <p:cTn id="103" dur="1" fill="hold">
                                          <p:stCondLst>
                                            <p:cond delay="0"/>
                                          </p:stCondLst>
                                        </p:cTn>
                                        <p:tgtEl>
                                          <p:spTgt spid="4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21" grpId="0" animBg="1"/>
      <p:bldP spid="22" grpId="0" animBg="1"/>
      <p:bldP spid="24" grpId="0" animBg="1"/>
      <p:bldP spid="25" grpId="0" animBg="1"/>
      <p:bldP spid="26" grpId="0" animBg="1"/>
      <p:bldP spid="27" grpId="0" animBg="1"/>
      <p:bldP spid="28" grpId="0" animBg="1"/>
      <p:bldP spid="29" grpId="0" animBg="1"/>
      <p:bldP spid="11" grpId="0" animBg="1"/>
      <p:bldP spid="11" grpId="1" animBg="1"/>
      <p:bldP spid="35" grpId="0" animBg="1"/>
      <p:bldP spid="35" grpId="1" animBg="1"/>
      <p:bldP spid="37" grpId="0"/>
      <p:bldP spid="37" grpId="1"/>
      <p:bldP spid="39" grpId="0" animBg="1"/>
      <p:bldP spid="39" grpId="1" animBg="1"/>
      <p:bldP spid="41" grpId="0" animBg="1"/>
      <p:bldP spid="41" grpId="1" animBg="1"/>
      <p:bldP spid="43" grpId="0" animBg="1"/>
      <p:bldP spid="43" grpId="1" animBg="1"/>
      <p:bldP spid="45" grpId="0" animBg="1"/>
      <p:bldP spid="45" grpId="1" animBg="1"/>
      <p:bldP spid="46" grpId="0"/>
      <p:bldP spid="46" grpId="1"/>
      <p:bldP spid="47" grpId="0"/>
      <p:bldP spid="47" grpId="1"/>
      <p:bldP spid="48" grpId="0"/>
      <p:bldP spid="48" grpI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33CDA40-F367-4877-B136-46D78679A177}"/>
              </a:ext>
            </a:extLst>
          </p:cNvPr>
          <p:cNvSpPr>
            <a:spLocks noGrp="1"/>
          </p:cNvSpPr>
          <p:nvPr>
            <p:ph type="title"/>
          </p:nvPr>
        </p:nvSpPr>
        <p:spPr>
          <a:xfrm>
            <a:off x="1092531" y="235561"/>
            <a:ext cx="9905998" cy="930883"/>
          </a:xfrm>
        </p:spPr>
        <p:txBody>
          <a:bodyPr/>
          <a:lstStyle/>
          <a:p>
            <a:r>
              <a:rPr lang="de-DE" dirty="0">
                <a:solidFill>
                  <a:srgbClr val="FFC000"/>
                </a:solidFill>
              </a:rPr>
              <a:t>Planung</a:t>
            </a:r>
          </a:p>
        </p:txBody>
      </p:sp>
      <p:sp>
        <p:nvSpPr>
          <p:cNvPr id="5" name="Datumsplatzhalter 4">
            <a:extLst>
              <a:ext uri="{FF2B5EF4-FFF2-40B4-BE49-F238E27FC236}">
                <a16:creationId xmlns:a16="http://schemas.microsoft.com/office/drawing/2014/main" id="{52A8615D-CF75-458D-9C83-21FEB8B0B2C5}"/>
              </a:ext>
            </a:extLst>
          </p:cNvPr>
          <p:cNvSpPr>
            <a:spLocks noGrp="1"/>
          </p:cNvSpPr>
          <p:nvPr>
            <p:ph type="dt" sz="half" idx="10"/>
          </p:nvPr>
        </p:nvSpPr>
        <p:spPr>
          <a:xfrm>
            <a:off x="10140815" y="6367773"/>
            <a:ext cx="906596" cy="365125"/>
          </a:xfrm>
        </p:spPr>
        <p:txBody>
          <a:bodyPr/>
          <a:lstStyle/>
          <a:p>
            <a:fld id="{BEDA26AF-DED8-4D6E-B787-2D286BFADBE7}" type="datetime1">
              <a:rPr lang="en-US" smtClean="0">
                <a:latin typeface="Calibri" panose="020F0502020204030204" pitchFamily="34" charset="0"/>
                <a:cs typeface="Calibri" panose="020F0502020204030204" pitchFamily="34" charset="0"/>
              </a:rPr>
              <a:t>9/14/2020</a:t>
            </a:fld>
            <a:endParaRPr lang="en-US" dirty="0">
              <a:latin typeface="Calibri" panose="020F0502020204030204" pitchFamily="34" charset="0"/>
              <a:cs typeface="Calibri" panose="020F0502020204030204" pitchFamily="34" charset="0"/>
            </a:endParaRPr>
          </a:p>
        </p:txBody>
      </p:sp>
      <p:sp>
        <p:nvSpPr>
          <p:cNvPr id="6" name="Datumsplatzhalter 4">
            <a:extLst>
              <a:ext uri="{FF2B5EF4-FFF2-40B4-BE49-F238E27FC236}">
                <a16:creationId xmlns:a16="http://schemas.microsoft.com/office/drawing/2014/main" id="{6B31ED91-B134-47EB-93F4-C3364C0F1653}"/>
              </a:ext>
            </a:extLst>
          </p:cNvPr>
          <p:cNvSpPr txBox="1">
            <a:spLocks/>
          </p:cNvSpPr>
          <p:nvPr/>
        </p:nvSpPr>
        <p:spPr>
          <a:xfrm>
            <a:off x="1141413" y="6367773"/>
            <a:ext cx="1815394" cy="365125"/>
          </a:xfrm>
          <a:prstGeom prst="rect">
            <a:avLst/>
          </a:prstGeom>
        </p:spPr>
        <p:txBody>
          <a:bodyPr vert="horz" lIns="91440" tIns="45720" rIns="91440" bIns="45720" rtlCol="0" anchor="ctr"/>
          <a:lstStyle>
            <a:defPPr>
              <a:defRPr lang="en-US"/>
            </a:defPPr>
            <a:lvl1pPr marL="0" algn="r" defTabSz="457200" rtl="0" eaLnBrk="1" latinLnBrk="0" hangingPunct="1">
              <a:defRPr sz="105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t>Theory meets Practice II</a:t>
            </a:r>
          </a:p>
        </p:txBody>
      </p:sp>
      <p:sp>
        <p:nvSpPr>
          <p:cNvPr id="7" name="Datumsplatzhalter 4">
            <a:extLst>
              <a:ext uri="{FF2B5EF4-FFF2-40B4-BE49-F238E27FC236}">
                <a16:creationId xmlns:a16="http://schemas.microsoft.com/office/drawing/2014/main" id="{E6454E97-9DC3-4144-9CCC-22579499E72A}"/>
              </a:ext>
            </a:extLst>
          </p:cNvPr>
          <p:cNvSpPr txBox="1">
            <a:spLocks/>
          </p:cNvSpPr>
          <p:nvPr/>
        </p:nvSpPr>
        <p:spPr>
          <a:xfrm>
            <a:off x="5178163" y="6367773"/>
            <a:ext cx="1832497" cy="365125"/>
          </a:xfrm>
          <a:prstGeom prst="rect">
            <a:avLst/>
          </a:prstGeom>
        </p:spPr>
        <p:txBody>
          <a:bodyPr vert="horz" lIns="91440" tIns="45720" rIns="91440" bIns="45720" rtlCol="0" anchor="ctr"/>
          <a:lstStyle>
            <a:defPPr>
              <a:defRPr lang="en-US"/>
            </a:defPPr>
            <a:lvl1pPr marL="0" algn="r" defTabSz="457200" rtl="0" eaLnBrk="1" latinLnBrk="0" hangingPunct="1">
              <a:defRPr sz="105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dirty="0"/>
              <a:t>Sebastian Graßl</a:t>
            </a:r>
          </a:p>
        </p:txBody>
      </p:sp>
      <p:graphicFrame>
        <p:nvGraphicFramePr>
          <p:cNvPr id="3" name="Tabelle 2">
            <a:extLst>
              <a:ext uri="{FF2B5EF4-FFF2-40B4-BE49-F238E27FC236}">
                <a16:creationId xmlns:a16="http://schemas.microsoft.com/office/drawing/2014/main" id="{7F67FCAF-462D-42EC-BA58-5B754FC86682}"/>
              </a:ext>
            </a:extLst>
          </p:cNvPr>
          <p:cNvGraphicFramePr>
            <a:graphicFrameLocks noGrp="1"/>
          </p:cNvGraphicFramePr>
          <p:nvPr>
            <p:extLst>
              <p:ext uri="{D42A27DB-BD31-4B8C-83A1-F6EECF244321}">
                <p14:modId xmlns:p14="http://schemas.microsoft.com/office/powerpoint/2010/main" val="1468954885"/>
              </p:ext>
            </p:extLst>
          </p:nvPr>
        </p:nvGraphicFramePr>
        <p:xfrm>
          <a:off x="1141410" y="1187614"/>
          <a:ext cx="9906001" cy="4802312"/>
        </p:xfrm>
        <a:graphic>
          <a:graphicData uri="http://schemas.openxmlformats.org/drawingml/2006/table">
            <a:tbl>
              <a:tblPr>
                <a:tableStyleId>{5C22544A-7EE6-4342-B048-85BDC9FD1C3A}</a:tableStyleId>
              </a:tblPr>
              <a:tblGrid>
                <a:gridCol w="809755">
                  <a:extLst>
                    <a:ext uri="{9D8B030D-6E8A-4147-A177-3AD203B41FA5}">
                      <a16:colId xmlns:a16="http://schemas.microsoft.com/office/drawing/2014/main" val="63187930"/>
                    </a:ext>
                  </a:extLst>
                </a:gridCol>
                <a:gridCol w="2145849">
                  <a:extLst>
                    <a:ext uri="{9D8B030D-6E8A-4147-A177-3AD203B41FA5}">
                      <a16:colId xmlns:a16="http://schemas.microsoft.com/office/drawing/2014/main" val="2992741088"/>
                    </a:ext>
                  </a:extLst>
                </a:gridCol>
                <a:gridCol w="809755">
                  <a:extLst>
                    <a:ext uri="{9D8B030D-6E8A-4147-A177-3AD203B41FA5}">
                      <a16:colId xmlns:a16="http://schemas.microsoft.com/office/drawing/2014/main" val="2878452963"/>
                    </a:ext>
                  </a:extLst>
                </a:gridCol>
                <a:gridCol w="3940808">
                  <a:extLst>
                    <a:ext uri="{9D8B030D-6E8A-4147-A177-3AD203B41FA5}">
                      <a16:colId xmlns:a16="http://schemas.microsoft.com/office/drawing/2014/main" val="3049450078"/>
                    </a:ext>
                  </a:extLst>
                </a:gridCol>
                <a:gridCol w="809755">
                  <a:extLst>
                    <a:ext uri="{9D8B030D-6E8A-4147-A177-3AD203B41FA5}">
                      <a16:colId xmlns:a16="http://schemas.microsoft.com/office/drawing/2014/main" val="3502492504"/>
                    </a:ext>
                  </a:extLst>
                </a:gridCol>
                <a:gridCol w="1390079">
                  <a:extLst>
                    <a:ext uri="{9D8B030D-6E8A-4147-A177-3AD203B41FA5}">
                      <a16:colId xmlns:a16="http://schemas.microsoft.com/office/drawing/2014/main" val="2776314236"/>
                    </a:ext>
                  </a:extLst>
                </a:gridCol>
              </a:tblGrid>
              <a:tr h="34154">
                <a:tc gridSpan="6">
                  <a:txBody>
                    <a:bodyPr/>
                    <a:lstStyle/>
                    <a:p>
                      <a:pPr algn="ctr" fontAlgn="ctr"/>
                      <a:r>
                        <a:rPr lang="de-DE" sz="1050" u="none" strike="noStrike" dirty="0">
                          <a:ln>
                            <a:solidFill>
                              <a:schemeClr val="accent1"/>
                            </a:solidFill>
                          </a:ln>
                          <a:solidFill>
                            <a:schemeClr val="tx1"/>
                          </a:solidFill>
                          <a:effectLst/>
                          <a:latin typeface="Calibri" panose="020F0502020204030204" pitchFamily="34" charset="0"/>
                          <a:cs typeface="Calibri" panose="020F0502020204030204" pitchFamily="34" charset="0"/>
                        </a:rPr>
                        <a:t>Unterrichtsthema: </a:t>
                      </a:r>
                      <a:r>
                        <a:rPr lang="de-DE" sz="1050" u="none" strike="noStrike" kern="1200" dirty="0">
                          <a:ln>
                            <a:solidFill>
                              <a:schemeClr val="accent1"/>
                            </a:solidFill>
                          </a:ln>
                          <a:solidFill>
                            <a:schemeClr val="tx1"/>
                          </a:solidFill>
                          <a:effectLst/>
                          <a:latin typeface="Calibri" panose="020F0502020204030204" pitchFamily="34" charset="0"/>
                          <a:ea typeface="+mn-ea"/>
                          <a:cs typeface="Calibri" panose="020F0502020204030204" pitchFamily="34" charset="0"/>
                        </a:rPr>
                        <a:t>Allgemeine</a:t>
                      </a:r>
                      <a:r>
                        <a:rPr lang="de-DE" sz="1050" u="none" strike="noStrike" dirty="0">
                          <a:ln>
                            <a:solidFill>
                              <a:schemeClr val="accent1"/>
                            </a:solidFill>
                          </a:ln>
                          <a:solidFill>
                            <a:schemeClr val="tx1"/>
                          </a:solidFill>
                          <a:effectLst/>
                          <a:latin typeface="Calibri" panose="020F0502020204030204" pitchFamily="34" charset="0"/>
                          <a:cs typeface="Calibri" panose="020F0502020204030204" pitchFamily="34" charset="0"/>
                        </a:rPr>
                        <a:t> Geschäftsbedingungen (beim Kaufvertragsabschluss)</a:t>
                      </a:r>
                      <a:endParaRPr lang="de-DE" sz="1050" b="1" i="0" u="none" strike="noStrike" dirty="0">
                        <a:ln>
                          <a:solidFill>
                            <a:schemeClr val="accent1"/>
                          </a:solidFill>
                        </a:ln>
                        <a:solidFill>
                          <a:schemeClr val="tx1"/>
                        </a:solidFill>
                        <a:effectLst/>
                        <a:latin typeface="Calibri" panose="020F0502020204030204" pitchFamily="34" charset="0"/>
                        <a:cs typeface="Calibri" panose="020F0502020204030204" pitchFamily="34" charset="0"/>
                      </a:endParaRPr>
                    </a:p>
                  </a:txBody>
                  <a:tcPr marL="3209" marR="3209" marT="3209"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3381316985"/>
                  </a:ext>
                </a:extLst>
              </a:tr>
              <a:tr h="210525">
                <a:tc gridSpan="6">
                  <a:txBody>
                    <a:bodyPr/>
                    <a:lstStyle/>
                    <a:p>
                      <a:pPr algn="ctr" fontAlgn="b"/>
                      <a:r>
                        <a:rPr lang="de-DE" sz="1050" u="none" strike="noStrike" dirty="0">
                          <a:ln>
                            <a:solidFill>
                              <a:schemeClr val="accent1"/>
                            </a:solidFill>
                          </a:ln>
                          <a:solidFill>
                            <a:schemeClr val="tx1"/>
                          </a:solidFill>
                          <a:effectLst/>
                          <a:latin typeface="Calibri" panose="020F0502020204030204" pitchFamily="34" charset="0"/>
                          <a:cs typeface="Calibri" panose="020F0502020204030204" pitchFamily="34" charset="0"/>
                        </a:rPr>
                        <a:t>Kompetenzerwartung: Die </a:t>
                      </a:r>
                      <a:r>
                        <a:rPr lang="de-DE" sz="1050" u="none" strike="noStrike" dirty="0" err="1">
                          <a:ln>
                            <a:solidFill>
                              <a:schemeClr val="accent1"/>
                            </a:solidFill>
                          </a:ln>
                          <a:solidFill>
                            <a:schemeClr val="tx1"/>
                          </a:solidFill>
                          <a:effectLst/>
                          <a:latin typeface="Calibri" panose="020F0502020204030204" pitchFamily="34" charset="0"/>
                          <a:cs typeface="Calibri" panose="020F0502020204030204" pitchFamily="34" charset="0"/>
                        </a:rPr>
                        <a:t>SuS</a:t>
                      </a:r>
                      <a:r>
                        <a:rPr lang="de-DE" sz="1050" u="none" strike="noStrike" dirty="0">
                          <a:ln>
                            <a:solidFill>
                              <a:schemeClr val="accent1"/>
                            </a:solidFill>
                          </a:ln>
                          <a:solidFill>
                            <a:schemeClr val="tx1"/>
                          </a:solidFill>
                          <a:effectLst/>
                          <a:latin typeface="Calibri" panose="020F0502020204030204" pitchFamily="34" charset="0"/>
                          <a:cs typeface="Calibri" panose="020F0502020204030204" pitchFamily="34" charset="0"/>
                        </a:rPr>
                        <a:t> sind in der Lage unzulässige Klauseln in den AGBs zu identifizieren und in Konsequenz die Rechtsfolgen im Hinblick auf einen Kaufvertrag abzuleiten. </a:t>
                      </a:r>
                      <a:endParaRPr lang="de-DE" sz="1050" b="0" i="0" u="none" strike="noStrike" dirty="0">
                        <a:ln>
                          <a:solidFill>
                            <a:schemeClr val="accent1"/>
                          </a:solidFill>
                        </a:ln>
                        <a:solidFill>
                          <a:schemeClr val="tx1"/>
                        </a:solidFill>
                        <a:effectLst/>
                        <a:latin typeface="Calibri" panose="020F0502020204030204" pitchFamily="34" charset="0"/>
                        <a:cs typeface="Calibri" panose="020F0502020204030204" pitchFamily="34" charset="0"/>
                      </a:endParaRPr>
                    </a:p>
                  </a:txBody>
                  <a:tcPr marL="3209" marR="3209" marT="3209" marB="0" anchor="b">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2559890997"/>
                  </a:ext>
                </a:extLst>
              </a:tr>
              <a:tr h="207611">
                <a:tc>
                  <a:txBody>
                    <a:bodyPr/>
                    <a:lstStyle/>
                    <a:p>
                      <a:pPr algn="ctr" fontAlgn="ctr"/>
                      <a:r>
                        <a:rPr lang="de-DE" sz="1050" u="none" strike="noStrike" dirty="0">
                          <a:ln>
                            <a:solidFill>
                              <a:schemeClr val="accent1"/>
                            </a:solidFill>
                          </a:ln>
                          <a:solidFill>
                            <a:schemeClr val="tx1"/>
                          </a:solidFill>
                          <a:effectLst/>
                          <a:latin typeface="Calibri" panose="020F0502020204030204" pitchFamily="34" charset="0"/>
                          <a:cs typeface="Calibri" panose="020F0502020204030204" pitchFamily="34" charset="0"/>
                        </a:rPr>
                        <a:t>Phase</a:t>
                      </a:r>
                      <a:endParaRPr lang="de-DE" sz="1050" b="0" i="0" u="none" strike="noStrike" dirty="0">
                        <a:ln>
                          <a:solidFill>
                            <a:schemeClr val="accent1"/>
                          </a:solidFill>
                        </a:ln>
                        <a:solidFill>
                          <a:schemeClr val="tx1"/>
                        </a:solidFill>
                        <a:effectLst/>
                        <a:latin typeface="Calibri" panose="020F0502020204030204" pitchFamily="34" charset="0"/>
                        <a:cs typeface="Calibri" panose="020F0502020204030204" pitchFamily="34" charset="0"/>
                      </a:endParaRPr>
                    </a:p>
                  </a:txBody>
                  <a:tcPr marL="3209" marR="3209" marT="3209"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de-DE" sz="1050" u="none" strike="noStrike">
                          <a:ln>
                            <a:solidFill>
                              <a:schemeClr val="accent1"/>
                            </a:solidFill>
                          </a:ln>
                          <a:solidFill>
                            <a:schemeClr val="tx1"/>
                          </a:solidFill>
                          <a:effectLst/>
                          <a:latin typeface="Calibri" panose="020F0502020204030204" pitchFamily="34" charset="0"/>
                          <a:cs typeface="Calibri" panose="020F0502020204030204" pitchFamily="34" charset="0"/>
                        </a:rPr>
                        <a:t>FLZ</a:t>
                      </a:r>
                      <a:endParaRPr lang="de-DE" sz="1050" b="0" i="0" u="none" strike="noStrike">
                        <a:ln>
                          <a:solidFill>
                            <a:schemeClr val="accent1"/>
                          </a:solidFill>
                        </a:ln>
                        <a:solidFill>
                          <a:schemeClr val="tx1"/>
                        </a:solidFill>
                        <a:effectLst/>
                        <a:latin typeface="Calibri" panose="020F0502020204030204" pitchFamily="34" charset="0"/>
                        <a:cs typeface="Calibri" panose="020F0502020204030204" pitchFamily="34" charset="0"/>
                      </a:endParaRPr>
                    </a:p>
                  </a:txBody>
                  <a:tcPr marL="3209" marR="3209" marT="3209"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de-DE" sz="1050" u="none" strike="noStrike" dirty="0">
                          <a:ln>
                            <a:solidFill>
                              <a:schemeClr val="accent1"/>
                            </a:solidFill>
                          </a:ln>
                          <a:solidFill>
                            <a:schemeClr val="tx1"/>
                          </a:solidFill>
                          <a:effectLst/>
                          <a:latin typeface="Calibri" panose="020F0502020204030204" pitchFamily="34" charset="0"/>
                          <a:cs typeface="Calibri" panose="020F0502020204030204" pitchFamily="34" charset="0"/>
                        </a:rPr>
                        <a:t>Dauer in Min</a:t>
                      </a:r>
                      <a:endParaRPr lang="de-DE" sz="1050" b="0" i="0" u="none" strike="noStrike" dirty="0">
                        <a:ln>
                          <a:solidFill>
                            <a:schemeClr val="accent1"/>
                          </a:solidFill>
                        </a:ln>
                        <a:solidFill>
                          <a:schemeClr val="tx1"/>
                        </a:solidFill>
                        <a:effectLst/>
                        <a:latin typeface="Calibri" panose="020F0502020204030204" pitchFamily="34" charset="0"/>
                        <a:cs typeface="Calibri" panose="020F0502020204030204" pitchFamily="34" charset="0"/>
                      </a:endParaRPr>
                    </a:p>
                  </a:txBody>
                  <a:tcPr marL="3209" marR="3209" marT="3209"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de-DE" sz="1050" u="none" strike="noStrike" dirty="0">
                          <a:ln>
                            <a:solidFill>
                              <a:schemeClr val="accent1"/>
                            </a:solidFill>
                          </a:ln>
                          <a:solidFill>
                            <a:schemeClr val="tx1"/>
                          </a:solidFill>
                          <a:effectLst/>
                          <a:latin typeface="Calibri" panose="020F0502020204030204" pitchFamily="34" charset="0"/>
                          <a:cs typeface="Calibri" panose="020F0502020204030204" pitchFamily="34" charset="0"/>
                        </a:rPr>
                        <a:t>Beschreibung</a:t>
                      </a:r>
                      <a:endParaRPr lang="de-DE" sz="1050" b="0" i="0" u="none" strike="noStrike" dirty="0">
                        <a:ln>
                          <a:solidFill>
                            <a:schemeClr val="accent1"/>
                          </a:solidFill>
                        </a:ln>
                        <a:solidFill>
                          <a:schemeClr val="tx1"/>
                        </a:solidFill>
                        <a:effectLst/>
                        <a:latin typeface="Calibri" panose="020F0502020204030204" pitchFamily="34" charset="0"/>
                        <a:cs typeface="Calibri" panose="020F0502020204030204" pitchFamily="34" charset="0"/>
                      </a:endParaRPr>
                    </a:p>
                  </a:txBody>
                  <a:tcPr marL="3209" marR="3209" marT="3209"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de-DE" sz="1050" u="none" strike="noStrike">
                          <a:ln>
                            <a:solidFill>
                              <a:schemeClr val="accent1"/>
                            </a:solidFill>
                          </a:ln>
                          <a:solidFill>
                            <a:schemeClr val="tx1"/>
                          </a:solidFill>
                          <a:effectLst/>
                          <a:latin typeface="Calibri" panose="020F0502020204030204" pitchFamily="34" charset="0"/>
                          <a:cs typeface="Calibri" panose="020F0502020204030204" pitchFamily="34" charset="0"/>
                        </a:rPr>
                        <a:t>Methode</a:t>
                      </a:r>
                      <a:endParaRPr lang="de-DE" sz="1050" b="0" i="0" u="none" strike="noStrike">
                        <a:ln>
                          <a:solidFill>
                            <a:schemeClr val="accent1"/>
                          </a:solidFill>
                        </a:ln>
                        <a:solidFill>
                          <a:schemeClr val="tx1"/>
                        </a:solidFill>
                        <a:effectLst/>
                        <a:latin typeface="Calibri" panose="020F0502020204030204" pitchFamily="34" charset="0"/>
                        <a:cs typeface="Calibri" panose="020F0502020204030204" pitchFamily="34" charset="0"/>
                      </a:endParaRPr>
                    </a:p>
                  </a:txBody>
                  <a:tcPr marL="3209" marR="3209" marT="3209"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de-DE" sz="1050" u="none" strike="noStrike">
                          <a:ln>
                            <a:solidFill>
                              <a:schemeClr val="accent1"/>
                            </a:solidFill>
                          </a:ln>
                          <a:solidFill>
                            <a:schemeClr val="tx1"/>
                          </a:solidFill>
                          <a:effectLst/>
                          <a:latin typeface="Calibri" panose="020F0502020204030204" pitchFamily="34" charset="0"/>
                          <a:cs typeface="Calibri" panose="020F0502020204030204" pitchFamily="34" charset="0"/>
                        </a:rPr>
                        <a:t>Medium </a:t>
                      </a:r>
                      <a:endParaRPr lang="de-DE" sz="1050" b="0" i="0" u="none" strike="noStrike">
                        <a:ln>
                          <a:solidFill>
                            <a:schemeClr val="accent1"/>
                          </a:solidFill>
                        </a:ln>
                        <a:solidFill>
                          <a:schemeClr val="tx1"/>
                        </a:solidFill>
                        <a:effectLst/>
                        <a:latin typeface="Calibri" panose="020F0502020204030204" pitchFamily="34" charset="0"/>
                        <a:cs typeface="Calibri" panose="020F0502020204030204" pitchFamily="34" charset="0"/>
                      </a:endParaRPr>
                    </a:p>
                  </a:txBody>
                  <a:tcPr marL="3209" marR="3209" marT="3209"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92684392"/>
                  </a:ext>
                </a:extLst>
              </a:tr>
              <a:tr h="725327">
                <a:tc>
                  <a:txBody>
                    <a:bodyPr/>
                    <a:lstStyle/>
                    <a:p>
                      <a:pPr algn="ctr" fontAlgn="ctr"/>
                      <a:r>
                        <a:rPr lang="de-DE" sz="1050" u="none" strike="noStrike" dirty="0">
                          <a:ln>
                            <a:solidFill>
                              <a:schemeClr val="accent1"/>
                            </a:solidFill>
                          </a:ln>
                          <a:solidFill>
                            <a:schemeClr val="tx1"/>
                          </a:solidFill>
                          <a:effectLst/>
                          <a:latin typeface="Calibri" panose="020F0502020204030204" pitchFamily="34" charset="0"/>
                          <a:cs typeface="Calibri" panose="020F0502020204030204" pitchFamily="34" charset="0"/>
                        </a:rPr>
                        <a:t>Ausrichten</a:t>
                      </a:r>
                      <a:endParaRPr lang="de-DE" sz="1050" b="0" i="0" u="none" strike="noStrike" dirty="0">
                        <a:ln>
                          <a:solidFill>
                            <a:schemeClr val="accent1"/>
                          </a:solidFill>
                        </a:ln>
                        <a:solidFill>
                          <a:schemeClr val="tx1"/>
                        </a:solidFill>
                        <a:effectLst/>
                        <a:latin typeface="Calibri" panose="020F0502020204030204" pitchFamily="34" charset="0"/>
                        <a:cs typeface="Calibri" panose="020F0502020204030204" pitchFamily="34" charset="0"/>
                      </a:endParaRPr>
                    </a:p>
                  </a:txBody>
                  <a:tcPr marL="3209" marR="3209" marT="3209"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de-DE" sz="1050" u="none" strike="noStrike" dirty="0">
                          <a:ln>
                            <a:solidFill>
                              <a:schemeClr val="accent1"/>
                            </a:solidFill>
                          </a:ln>
                          <a:solidFill>
                            <a:schemeClr val="tx1"/>
                          </a:solidFill>
                          <a:effectLst/>
                          <a:latin typeface="Calibri" panose="020F0502020204030204" pitchFamily="34" charset="0"/>
                          <a:cs typeface="Calibri" panose="020F0502020204030204" pitchFamily="34" charset="0"/>
                        </a:rPr>
                        <a:t>Die </a:t>
                      </a:r>
                      <a:r>
                        <a:rPr lang="de-DE" sz="1050" u="none" strike="noStrike" dirty="0" err="1">
                          <a:ln>
                            <a:solidFill>
                              <a:schemeClr val="accent1"/>
                            </a:solidFill>
                          </a:ln>
                          <a:solidFill>
                            <a:schemeClr val="tx1"/>
                          </a:solidFill>
                          <a:effectLst/>
                          <a:latin typeface="Calibri" panose="020F0502020204030204" pitchFamily="34" charset="0"/>
                          <a:cs typeface="Calibri" panose="020F0502020204030204" pitchFamily="34" charset="0"/>
                        </a:rPr>
                        <a:t>SuS</a:t>
                      </a:r>
                      <a:r>
                        <a:rPr lang="de-DE" sz="1050" u="none" strike="noStrike" dirty="0">
                          <a:ln>
                            <a:solidFill>
                              <a:schemeClr val="accent1"/>
                            </a:solidFill>
                          </a:ln>
                          <a:solidFill>
                            <a:schemeClr val="tx1"/>
                          </a:solidFill>
                          <a:effectLst/>
                          <a:latin typeface="Calibri" panose="020F0502020204030204" pitchFamily="34" charset="0"/>
                          <a:cs typeface="Calibri" panose="020F0502020204030204" pitchFamily="34" charset="0"/>
                        </a:rPr>
                        <a:t> identifizieren eine Störung bei einem Kaufvertrag. </a:t>
                      </a:r>
                      <a:endParaRPr lang="de-DE" sz="1050" b="0" i="0" u="none" strike="noStrike" dirty="0">
                        <a:ln>
                          <a:solidFill>
                            <a:schemeClr val="accent1"/>
                          </a:solidFill>
                        </a:ln>
                        <a:solidFill>
                          <a:schemeClr val="tx1"/>
                        </a:solidFill>
                        <a:effectLst/>
                        <a:latin typeface="Calibri" panose="020F0502020204030204" pitchFamily="34" charset="0"/>
                        <a:cs typeface="Calibri" panose="020F0502020204030204" pitchFamily="34" charset="0"/>
                      </a:endParaRPr>
                    </a:p>
                  </a:txBody>
                  <a:tcPr marL="3209" marR="3209" marT="3209"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de-DE" sz="1050" u="none" strike="noStrike">
                          <a:ln>
                            <a:solidFill>
                              <a:schemeClr val="accent1"/>
                            </a:solidFill>
                          </a:ln>
                          <a:solidFill>
                            <a:schemeClr val="tx1"/>
                          </a:solidFill>
                          <a:effectLst/>
                          <a:latin typeface="Calibri" panose="020F0502020204030204" pitchFamily="34" charset="0"/>
                          <a:cs typeface="Calibri" panose="020F0502020204030204" pitchFamily="34" charset="0"/>
                        </a:rPr>
                        <a:t>5</a:t>
                      </a:r>
                      <a:endParaRPr lang="de-DE" sz="1050" b="0" i="0" u="none" strike="noStrike">
                        <a:ln>
                          <a:solidFill>
                            <a:schemeClr val="accent1"/>
                          </a:solidFill>
                        </a:ln>
                        <a:solidFill>
                          <a:schemeClr val="tx1"/>
                        </a:solidFill>
                        <a:effectLst/>
                        <a:latin typeface="Calibri" panose="020F0502020204030204" pitchFamily="34" charset="0"/>
                        <a:cs typeface="Calibri" panose="020F0502020204030204" pitchFamily="34" charset="0"/>
                      </a:endParaRPr>
                    </a:p>
                  </a:txBody>
                  <a:tcPr marL="3209" marR="3209" marT="3209"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de-DE" sz="1050" u="none" strike="noStrike" dirty="0">
                          <a:ln>
                            <a:solidFill>
                              <a:schemeClr val="accent1"/>
                            </a:solidFill>
                          </a:ln>
                          <a:solidFill>
                            <a:schemeClr val="tx1"/>
                          </a:solidFill>
                          <a:effectLst/>
                          <a:latin typeface="Calibri" panose="020F0502020204030204" pitchFamily="34" charset="0"/>
                          <a:cs typeface="Calibri" panose="020F0502020204030204" pitchFamily="34" charset="0"/>
                        </a:rPr>
                        <a:t>Die </a:t>
                      </a:r>
                      <a:r>
                        <a:rPr lang="de-DE" sz="1050" u="none" strike="noStrike" dirty="0" err="1">
                          <a:ln>
                            <a:solidFill>
                              <a:schemeClr val="accent1"/>
                            </a:solidFill>
                          </a:ln>
                          <a:solidFill>
                            <a:schemeClr val="tx1"/>
                          </a:solidFill>
                          <a:effectLst/>
                          <a:latin typeface="Calibri" panose="020F0502020204030204" pitchFamily="34" charset="0"/>
                          <a:cs typeface="Calibri" panose="020F0502020204030204" pitchFamily="34" charset="0"/>
                        </a:rPr>
                        <a:t>SuS</a:t>
                      </a:r>
                      <a:r>
                        <a:rPr lang="de-DE" sz="1050" u="none" strike="noStrike" dirty="0">
                          <a:ln>
                            <a:solidFill>
                              <a:schemeClr val="accent1"/>
                            </a:solidFill>
                          </a:ln>
                          <a:solidFill>
                            <a:schemeClr val="tx1"/>
                          </a:solidFill>
                          <a:effectLst/>
                          <a:latin typeface="Calibri" panose="020F0502020204030204" pitchFamily="34" charset="0"/>
                          <a:cs typeface="Calibri" panose="020F0502020204030204" pitchFamily="34" charset="0"/>
                        </a:rPr>
                        <a:t> werden mit einem Angebot, einer Auftragsbestätigung und einer Rechnung konfrontiert. Sie sollen dabei feststellen, dass der Rechnungsbetrag vom Angebotspreis abweicht. Daraufhin werden Sie mit dem Lieferanten konfrontiert, der die kurzfristige Preiserhöhung mit seinen AGB begründet.</a:t>
                      </a:r>
                      <a:endParaRPr lang="de-DE" sz="1050" b="0" i="0" u="none" strike="noStrike" dirty="0">
                        <a:ln>
                          <a:solidFill>
                            <a:schemeClr val="accent1"/>
                          </a:solidFill>
                        </a:ln>
                        <a:solidFill>
                          <a:schemeClr val="tx1"/>
                        </a:solidFill>
                        <a:effectLst/>
                        <a:latin typeface="Calibri" panose="020F0502020204030204" pitchFamily="34" charset="0"/>
                        <a:cs typeface="Calibri" panose="020F0502020204030204" pitchFamily="34" charset="0"/>
                      </a:endParaRPr>
                    </a:p>
                  </a:txBody>
                  <a:tcPr marL="3209" marR="3209" marT="3209"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de-DE" sz="1050" u="none" strike="noStrike">
                          <a:ln>
                            <a:solidFill>
                              <a:schemeClr val="accent1"/>
                            </a:solidFill>
                          </a:ln>
                          <a:solidFill>
                            <a:schemeClr val="tx1"/>
                          </a:solidFill>
                          <a:effectLst/>
                          <a:latin typeface="Calibri" panose="020F0502020204030204" pitchFamily="34" charset="0"/>
                          <a:cs typeface="Calibri" panose="020F0502020204030204" pitchFamily="34" charset="0"/>
                        </a:rPr>
                        <a:t>Impuls</a:t>
                      </a:r>
                      <a:endParaRPr lang="de-DE" sz="1050" b="0" i="0" u="none" strike="noStrike">
                        <a:ln>
                          <a:solidFill>
                            <a:schemeClr val="accent1"/>
                          </a:solidFill>
                        </a:ln>
                        <a:solidFill>
                          <a:schemeClr val="tx1"/>
                        </a:solidFill>
                        <a:effectLst/>
                        <a:latin typeface="Calibri" panose="020F0502020204030204" pitchFamily="34" charset="0"/>
                        <a:cs typeface="Calibri" panose="020F0502020204030204" pitchFamily="34" charset="0"/>
                      </a:endParaRPr>
                    </a:p>
                  </a:txBody>
                  <a:tcPr marL="3209" marR="3209" marT="3209"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de-DE" sz="1050" u="none" strike="noStrike">
                          <a:ln>
                            <a:solidFill>
                              <a:schemeClr val="accent1"/>
                            </a:solidFill>
                          </a:ln>
                          <a:solidFill>
                            <a:schemeClr val="tx1"/>
                          </a:solidFill>
                          <a:effectLst/>
                          <a:latin typeface="Calibri" panose="020F0502020204030204" pitchFamily="34" charset="0"/>
                          <a:cs typeface="Calibri" panose="020F0502020204030204" pitchFamily="34" charset="0"/>
                        </a:rPr>
                        <a:t>Text: </a:t>
                      </a:r>
                      <a:br>
                        <a:rPr lang="de-DE" sz="1050" u="none" strike="noStrike">
                          <a:ln>
                            <a:solidFill>
                              <a:schemeClr val="accent1"/>
                            </a:solidFill>
                          </a:ln>
                          <a:solidFill>
                            <a:schemeClr val="tx1"/>
                          </a:solidFill>
                          <a:effectLst/>
                          <a:latin typeface="Calibri" panose="020F0502020204030204" pitchFamily="34" charset="0"/>
                          <a:cs typeface="Calibri" panose="020F0502020204030204" pitchFamily="34" charset="0"/>
                        </a:rPr>
                      </a:br>
                      <a:r>
                        <a:rPr lang="de-DE" sz="1050" u="none" strike="noStrike">
                          <a:ln>
                            <a:solidFill>
                              <a:schemeClr val="accent1"/>
                            </a:solidFill>
                          </a:ln>
                          <a:solidFill>
                            <a:schemeClr val="tx1"/>
                          </a:solidFill>
                          <a:effectLst/>
                          <a:latin typeface="Calibri" panose="020F0502020204030204" pitchFamily="34" charset="0"/>
                          <a:cs typeface="Calibri" panose="020F0502020204030204" pitchFamily="34" charset="0"/>
                        </a:rPr>
                        <a:t>Comic, Beispiel-rechnung, angebot und Auftragsbestätigung</a:t>
                      </a:r>
                      <a:endParaRPr lang="de-DE" sz="1050" b="0" i="0" u="none" strike="noStrike">
                        <a:ln>
                          <a:solidFill>
                            <a:schemeClr val="accent1"/>
                          </a:solidFill>
                        </a:ln>
                        <a:solidFill>
                          <a:schemeClr val="tx1"/>
                        </a:solidFill>
                        <a:effectLst/>
                        <a:latin typeface="Calibri" panose="020F0502020204030204" pitchFamily="34" charset="0"/>
                        <a:cs typeface="Calibri" panose="020F0502020204030204" pitchFamily="34" charset="0"/>
                      </a:endParaRPr>
                    </a:p>
                  </a:txBody>
                  <a:tcPr marL="3209" marR="3209" marT="3209"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38733364"/>
                  </a:ext>
                </a:extLst>
              </a:tr>
              <a:tr h="436355">
                <a:tc>
                  <a:txBody>
                    <a:bodyPr/>
                    <a:lstStyle/>
                    <a:p>
                      <a:pPr algn="ctr" fontAlgn="ctr"/>
                      <a:r>
                        <a:rPr lang="de-DE" sz="1050" u="none" strike="noStrike" dirty="0">
                          <a:ln>
                            <a:solidFill>
                              <a:schemeClr val="accent1"/>
                            </a:solidFill>
                          </a:ln>
                          <a:solidFill>
                            <a:schemeClr val="tx1"/>
                          </a:solidFill>
                          <a:effectLst/>
                          <a:latin typeface="Calibri" panose="020F0502020204030204" pitchFamily="34" charset="0"/>
                          <a:cs typeface="Calibri" panose="020F0502020204030204" pitchFamily="34" charset="0"/>
                        </a:rPr>
                        <a:t>Vorwissen</a:t>
                      </a:r>
                      <a:endParaRPr lang="de-DE" sz="1050" b="0" i="0" u="none" strike="noStrike" dirty="0">
                        <a:ln>
                          <a:solidFill>
                            <a:schemeClr val="accent1"/>
                          </a:solidFill>
                        </a:ln>
                        <a:solidFill>
                          <a:schemeClr val="tx1"/>
                        </a:solidFill>
                        <a:effectLst/>
                        <a:latin typeface="Calibri" panose="020F0502020204030204" pitchFamily="34" charset="0"/>
                        <a:cs typeface="Calibri" panose="020F0502020204030204" pitchFamily="34" charset="0"/>
                      </a:endParaRPr>
                    </a:p>
                  </a:txBody>
                  <a:tcPr marL="3209" marR="3209" marT="3209"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de-DE" sz="1050" u="none" strike="noStrike" dirty="0">
                          <a:ln>
                            <a:solidFill>
                              <a:schemeClr val="accent1"/>
                            </a:solidFill>
                          </a:ln>
                          <a:solidFill>
                            <a:schemeClr val="tx1"/>
                          </a:solidFill>
                          <a:effectLst/>
                          <a:latin typeface="Calibri" panose="020F0502020204030204" pitchFamily="34" charset="0"/>
                          <a:cs typeface="Calibri" panose="020F0502020204030204" pitchFamily="34" charset="0"/>
                        </a:rPr>
                        <a:t>Die </a:t>
                      </a:r>
                      <a:r>
                        <a:rPr lang="de-DE" sz="1050" u="none" strike="noStrike" dirty="0" err="1">
                          <a:ln>
                            <a:solidFill>
                              <a:schemeClr val="accent1"/>
                            </a:solidFill>
                          </a:ln>
                          <a:solidFill>
                            <a:schemeClr val="tx1"/>
                          </a:solidFill>
                          <a:effectLst/>
                          <a:latin typeface="Calibri" panose="020F0502020204030204" pitchFamily="34" charset="0"/>
                          <a:cs typeface="Calibri" panose="020F0502020204030204" pitchFamily="34" charset="0"/>
                        </a:rPr>
                        <a:t>SuS</a:t>
                      </a:r>
                      <a:r>
                        <a:rPr lang="de-DE" sz="1050" u="none" strike="noStrike" dirty="0">
                          <a:ln>
                            <a:solidFill>
                              <a:schemeClr val="accent1"/>
                            </a:solidFill>
                          </a:ln>
                          <a:solidFill>
                            <a:schemeClr val="tx1"/>
                          </a:solidFill>
                          <a:effectLst/>
                          <a:latin typeface="Calibri" panose="020F0502020204030204" pitchFamily="34" charset="0"/>
                          <a:cs typeface="Calibri" panose="020F0502020204030204" pitchFamily="34" charset="0"/>
                        </a:rPr>
                        <a:t> differenzieren zwischen Situationen in denen Kaufverträge entstanden / nicht entstanden sind</a:t>
                      </a:r>
                      <a:endParaRPr lang="de-DE" sz="1050" b="0" i="0" u="none" strike="noStrike" dirty="0">
                        <a:ln>
                          <a:solidFill>
                            <a:schemeClr val="accent1"/>
                          </a:solidFill>
                        </a:ln>
                        <a:solidFill>
                          <a:schemeClr val="tx1"/>
                        </a:solidFill>
                        <a:effectLst/>
                        <a:latin typeface="Calibri" panose="020F0502020204030204" pitchFamily="34" charset="0"/>
                        <a:cs typeface="Calibri" panose="020F0502020204030204" pitchFamily="34" charset="0"/>
                      </a:endParaRPr>
                    </a:p>
                  </a:txBody>
                  <a:tcPr marL="3209" marR="3209" marT="3209"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de-DE" sz="1050" u="none" strike="noStrike">
                          <a:ln>
                            <a:solidFill>
                              <a:schemeClr val="accent1"/>
                            </a:solidFill>
                          </a:ln>
                          <a:solidFill>
                            <a:schemeClr val="tx1"/>
                          </a:solidFill>
                          <a:effectLst/>
                          <a:latin typeface="Calibri" panose="020F0502020204030204" pitchFamily="34" charset="0"/>
                          <a:cs typeface="Calibri" panose="020F0502020204030204" pitchFamily="34" charset="0"/>
                        </a:rPr>
                        <a:t>5</a:t>
                      </a:r>
                      <a:endParaRPr lang="de-DE" sz="1050" b="0" i="0" u="none" strike="noStrike">
                        <a:ln>
                          <a:solidFill>
                            <a:schemeClr val="accent1"/>
                          </a:solidFill>
                        </a:ln>
                        <a:solidFill>
                          <a:schemeClr val="tx1"/>
                        </a:solidFill>
                        <a:effectLst/>
                        <a:latin typeface="Calibri" panose="020F0502020204030204" pitchFamily="34" charset="0"/>
                        <a:cs typeface="Calibri" panose="020F0502020204030204" pitchFamily="34" charset="0"/>
                      </a:endParaRPr>
                    </a:p>
                  </a:txBody>
                  <a:tcPr marL="3209" marR="3209" marT="3209"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de-DE" sz="1050" u="none" strike="noStrike">
                          <a:ln>
                            <a:solidFill>
                              <a:schemeClr val="accent1"/>
                            </a:solidFill>
                          </a:ln>
                          <a:solidFill>
                            <a:schemeClr val="tx1"/>
                          </a:solidFill>
                          <a:effectLst/>
                          <a:latin typeface="Calibri" panose="020F0502020204030204" pitchFamily="34" charset="0"/>
                          <a:cs typeface="Calibri" panose="020F0502020204030204" pitchFamily="34" charset="0"/>
                        </a:rPr>
                        <a:t>Die SuS werden hier mit ihrem Vorwissen zur Entstehung von Kaufverträgen konfrontiert. Die Abfrage findet mit Eibezug von einem in die Situation eingebauten Quiz statt. </a:t>
                      </a:r>
                      <a:endParaRPr lang="de-DE" sz="1050" b="0" i="0" u="none" strike="noStrike">
                        <a:ln>
                          <a:solidFill>
                            <a:schemeClr val="accent1"/>
                          </a:solidFill>
                        </a:ln>
                        <a:solidFill>
                          <a:schemeClr val="tx1"/>
                        </a:solidFill>
                        <a:effectLst/>
                        <a:latin typeface="Calibri" panose="020F0502020204030204" pitchFamily="34" charset="0"/>
                        <a:cs typeface="Calibri" panose="020F0502020204030204" pitchFamily="34" charset="0"/>
                      </a:endParaRPr>
                    </a:p>
                  </a:txBody>
                  <a:tcPr marL="3209" marR="3209" marT="3209"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de-DE" sz="1050" u="none" strike="noStrike">
                          <a:ln>
                            <a:solidFill>
                              <a:schemeClr val="accent1"/>
                            </a:solidFill>
                          </a:ln>
                          <a:solidFill>
                            <a:schemeClr val="tx1"/>
                          </a:solidFill>
                          <a:effectLst/>
                          <a:latin typeface="Calibri" panose="020F0502020204030204" pitchFamily="34" charset="0"/>
                          <a:cs typeface="Calibri" panose="020F0502020204030204" pitchFamily="34" charset="0"/>
                        </a:rPr>
                        <a:t>Quiz</a:t>
                      </a:r>
                      <a:endParaRPr lang="de-DE" sz="1050" b="0" i="0" u="none" strike="noStrike">
                        <a:ln>
                          <a:solidFill>
                            <a:schemeClr val="accent1"/>
                          </a:solidFill>
                        </a:ln>
                        <a:solidFill>
                          <a:schemeClr val="tx1"/>
                        </a:solidFill>
                        <a:effectLst/>
                        <a:latin typeface="Calibri" panose="020F0502020204030204" pitchFamily="34" charset="0"/>
                        <a:cs typeface="Calibri" panose="020F0502020204030204" pitchFamily="34" charset="0"/>
                      </a:endParaRPr>
                    </a:p>
                  </a:txBody>
                  <a:tcPr marL="3209" marR="3209" marT="3209"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de-DE" sz="1050" u="none" strike="noStrike">
                          <a:ln>
                            <a:solidFill>
                              <a:schemeClr val="accent1"/>
                            </a:solidFill>
                          </a:ln>
                          <a:solidFill>
                            <a:schemeClr val="tx1"/>
                          </a:solidFill>
                          <a:effectLst/>
                          <a:latin typeface="Calibri" panose="020F0502020204030204" pitchFamily="34" charset="0"/>
                          <a:cs typeface="Calibri" panose="020F0502020204030204" pitchFamily="34" charset="0"/>
                        </a:rPr>
                        <a:t>Comic, Quiz</a:t>
                      </a:r>
                      <a:endParaRPr lang="de-DE" sz="1050" b="0" i="0" u="none" strike="noStrike">
                        <a:ln>
                          <a:solidFill>
                            <a:schemeClr val="accent1"/>
                          </a:solidFill>
                        </a:ln>
                        <a:solidFill>
                          <a:schemeClr val="tx1"/>
                        </a:solidFill>
                        <a:effectLst/>
                        <a:latin typeface="Calibri" panose="020F0502020204030204" pitchFamily="34" charset="0"/>
                        <a:cs typeface="Calibri" panose="020F0502020204030204" pitchFamily="34" charset="0"/>
                      </a:endParaRPr>
                    </a:p>
                  </a:txBody>
                  <a:tcPr marL="3209" marR="3209" marT="3209"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23436677"/>
                  </a:ext>
                </a:extLst>
              </a:tr>
              <a:tr h="1303270">
                <a:tc>
                  <a:txBody>
                    <a:bodyPr/>
                    <a:lstStyle/>
                    <a:p>
                      <a:pPr algn="ctr" fontAlgn="ctr"/>
                      <a:r>
                        <a:rPr lang="de-DE" sz="1050" u="none" strike="noStrike" dirty="0">
                          <a:ln>
                            <a:solidFill>
                              <a:schemeClr val="accent1"/>
                            </a:solidFill>
                          </a:ln>
                          <a:solidFill>
                            <a:schemeClr val="tx1"/>
                          </a:solidFill>
                          <a:effectLst/>
                          <a:latin typeface="Calibri" panose="020F0502020204030204" pitchFamily="34" charset="0"/>
                          <a:cs typeface="Calibri" panose="020F0502020204030204" pitchFamily="34" charset="0"/>
                        </a:rPr>
                        <a:t>Informieren</a:t>
                      </a:r>
                      <a:endParaRPr lang="de-DE" sz="1050" b="0" i="0" u="none" strike="noStrike" dirty="0">
                        <a:ln>
                          <a:solidFill>
                            <a:schemeClr val="accent1"/>
                          </a:solidFill>
                        </a:ln>
                        <a:solidFill>
                          <a:schemeClr val="tx1"/>
                        </a:solidFill>
                        <a:effectLst/>
                        <a:latin typeface="Calibri" panose="020F0502020204030204" pitchFamily="34" charset="0"/>
                        <a:cs typeface="Calibri" panose="020F0502020204030204" pitchFamily="34" charset="0"/>
                      </a:endParaRPr>
                    </a:p>
                  </a:txBody>
                  <a:tcPr marL="3209" marR="3209" marT="3209"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de-DE" sz="1050" u="none" strike="noStrike" dirty="0">
                          <a:ln>
                            <a:solidFill>
                              <a:schemeClr val="accent1"/>
                            </a:solidFill>
                          </a:ln>
                          <a:solidFill>
                            <a:schemeClr val="tx1"/>
                          </a:solidFill>
                          <a:effectLst/>
                          <a:latin typeface="Calibri" panose="020F0502020204030204" pitchFamily="34" charset="0"/>
                          <a:cs typeface="Calibri" panose="020F0502020204030204" pitchFamily="34" charset="0"/>
                        </a:rPr>
                        <a:t>Die </a:t>
                      </a:r>
                      <a:r>
                        <a:rPr lang="de-DE" sz="1050" u="none" strike="noStrike" dirty="0" err="1">
                          <a:ln>
                            <a:solidFill>
                              <a:schemeClr val="accent1"/>
                            </a:solidFill>
                          </a:ln>
                          <a:solidFill>
                            <a:schemeClr val="tx1"/>
                          </a:solidFill>
                          <a:effectLst/>
                          <a:latin typeface="Calibri" panose="020F0502020204030204" pitchFamily="34" charset="0"/>
                          <a:cs typeface="Calibri" panose="020F0502020204030204" pitchFamily="34" charset="0"/>
                        </a:rPr>
                        <a:t>SuS</a:t>
                      </a:r>
                      <a:r>
                        <a:rPr lang="de-DE" sz="1050" u="none" strike="noStrike" dirty="0">
                          <a:ln>
                            <a:solidFill>
                              <a:schemeClr val="accent1"/>
                            </a:solidFill>
                          </a:ln>
                          <a:solidFill>
                            <a:schemeClr val="tx1"/>
                          </a:solidFill>
                          <a:effectLst/>
                          <a:latin typeface="Calibri" panose="020F0502020204030204" pitchFamily="34" charset="0"/>
                          <a:cs typeface="Calibri" panose="020F0502020204030204" pitchFamily="34" charset="0"/>
                        </a:rPr>
                        <a:t> nehmen den Zweck und Nutzen von AGBs wahr</a:t>
                      </a:r>
                      <a:br>
                        <a:rPr lang="de-DE" sz="1050" u="none" strike="noStrike" dirty="0">
                          <a:ln>
                            <a:solidFill>
                              <a:schemeClr val="accent1"/>
                            </a:solidFill>
                          </a:ln>
                          <a:solidFill>
                            <a:schemeClr val="tx1"/>
                          </a:solidFill>
                          <a:effectLst/>
                          <a:latin typeface="Calibri" panose="020F0502020204030204" pitchFamily="34" charset="0"/>
                          <a:cs typeface="Calibri" panose="020F0502020204030204" pitchFamily="34" charset="0"/>
                        </a:rPr>
                      </a:br>
                      <a:r>
                        <a:rPr lang="de-DE" sz="1050" u="none" strike="noStrike" dirty="0">
                          <a:ln>
                            <a:solidFill>
                              <a:schemeClr val="accent1"/>
                            </a:solidFill>
                          </a:ln>
                          <a:solidFill>
                            <a:schemeClr val="tx1"/>
                          </a:solidFill>
                          <a:effectLst/>
                          <a:latin typeface="Calibri" panose="020F0502020204030204" pitchFamily="34" charset="0"/>
                          <a:cs typeface="Calibri" panose="020F0502020204030204" pitchFamily="34" charset="0"/>
                        </a:rPr>
                        <a:t/>
                      </a:r>
                      <a:br>
                        <a:rPr lang="de-DE" sz="1050" u="none" strike="noStrike" dirty="0">
                          <a:ln>
                            <a:solidFill>
                              <a:schemeClr val="accent1"/>
                            </a:solidFill>
                          </a:ln>
                          <a:solidFill>
                            <a:schemeClr val="tx1"/>
                          </a:solidFill>
                          <a:effectLst/>
                          <a:latin typeface="Calibri" panose="020F0502020204030204" pitchFamily="34" charset="0"/>
                          <a:cs typeface="Calibri" panose="020F0502020204030204" pitchFamily="34" charset="0"/>
                        </a:rPr>
                      </a:br>
                      <a:r>
                        <a:rPr lang="de-DE" sz="1050" u="none" strike="noStrike" dirty="0">
                          <a:ln>
                            <a:solidFill>
                              <a:schemeClr val="accent1"/>
                            </a:solidFill>
                          </a:ln>
                          <a:solidFill>
                            <a:schemeClr val="tx1"/>
                          </a:solidFill>
                          <a:effectLst/>
                          <a:latin typeface="Calibri" panose="020F0502020204030204" pitchFamily="34" charset="0"/>
                          <a:cs typeface="Calibri" panose="020F0502020204030204" pitchFamily="34" charset="0"/>
                        </a:rPr>
                        <a:t>Die </a:t>
                      </a:r>
                      <a:r>
                        <a:rPr lang="de-DE" sz="1050" u="none" strike="noStrike" dirty="0" err="1">
                          <a:ln>
                            <a:solidFill>
                              <a:schemeClr val="accent1"/>
                            </a:solidFill>
                          </a:ln>
                          <a:solidFill>
                            <a:schemeClr val="tx1"/>
                          </a:solidFill>
                          <a:effectLst/>
                          <a:latin typeface="Calibri" panose="020F0502020204030204" pitchFamily="34" charset="0"/>
                          <a:cs typeface="Calibri" panose="020F0502020204030204" pitchFamily="34" charset="0"/>
                        </a:rPr>
                        <a:t>SuS</a:t>
                      </a:r>
                      <a:r>
                        <a:rPr lang="de-DE" sz="1050" u="none" strike="noStrike" dirty="0">
                          <a:ln>
                            <a:solidFill>
                              <a:schemeClr val="accent1"/>
                            </a:solidFill>
                          </a:ln>
                          <a:solidFill>
                            <a:schemeClr val="tx1"/>
                          </a:solidFill>
                          <a:effectLst/>
                          <a:latin typeface="Calibri" panose="020F0502020204030204" pitchFamily="34" charset="0"/>
                          <a:cs typeface="Calibri" panose="020F0502020204030204" pitchFamily="34" charset="0"/>
                        </a:rPr>
                        <a:t> erkennen den Unterschied zwischen AGBs gegenüber Unternehmern und Verbrauchern</a:t>
                      </a:r>
                      <a:br>
                        <a:rPr lang="de-DE" sz="1050" u="none" strike="noStrike" dirty="0">
                          <a:ln>
                            <a:solidFill>
                              <a:schemeClr val="accent1"/>
                            </a:solidFill>
                          </a:ln>
                          <a:solidFill>
                            <a:schemeClr val="tx1"/>
                          </a:solidFill>
                          <a:effectLst/>
                          <a:latin typeface="Calibri" panose="020F0502020204030204" pitchFamily="34" charset="0"/>
                          <a:cs typeface="Calibri" panose="020F0502020204030204" pitchFamily="34" charset="0"/>
                        </a:rPr>
                      </a:br>
                      <a:r>
                        <a:rPr lang="de-DE" sz="1050" u="none" strike="noStrike" dirty="0">
                          <a:ln>
                            <a:solidFill>
                              <a:schemeClr val="accent1"/>
                            </a:solidFill>
                          </a:ln>
                          <a:solidFill>
                            <a:schemeClr val="tx1"/>
                          </a:solidFill>
                          <a:effectLst/>
                          <a:latin typeface="Calibri" panose="020F0502020204030204" pitchFamily="34" charset="0"/>
                          <a:cs typeface="Calibri" panose="020F0502020204030204" pitchFamily="34" charset="0"/>
                        </a:rPr>
                        <a:t/>
                      </a:r>
                      <a:br>
                        <a:rPr lang="de-DE" sz="1050" u="none" strike="noStrike" dirty="0">
                          <a:ln>
                            <a:solidFill>
                              <a:schemeClr val="accent1"/>
                            </a:solidFill>
                          </a:ln>
                          <a:solidFill>
                            <a:schemeClr val="tx1"/>
                          </a:solidFill>
                          <a:effectLst/>
                          <a:latin typeface="Calibri" panose="020F0502020204030204" pitchFamily="34" charset="0"/>
                          <a:cs typeface="Calibri" panose="020F0502020204030204" pitchFamily="34" charset="0"/>
                        </a:rPr>
                      </a:br>
                      <a:r>
                        <a:rPr lang="de-DE" sz="1050" u="none" strike="noStrike" dirty="0">
                          <a:ln>
                            <a:solidFill>
                              <a:schemeClr val="accent1"/>
                            </a:solidFill>
                          </a:ln>
                          <a:solidFill>
                            <a:schemeClr val="tx1"/>
                          </a:solidFill>
                          <a:effectLst/>
                          <a:latin typeface="Calibri" panose="020F0502020204030204" pitchFamily="34" charset="0"/>
                          <a:cs typeface="Calibri" panose="020F0502020204030204" pitchFamily="34" charset="0"/>
                        </a:rPr>
                        <a:t>Die </a:t>
                      </a:r>
                      <a:r>
                        <a:rPr lang="de-DE" sz="1050" u="none" strike="noStrike" dirty="0" err="1">
                          <a:ln>
                            <a:solidFill>
                              <a:schemeClr val="accent1"/>
                            </a:solidFill>
                          </a:ln>
                          <a:solidFill>
                            <a:schemeClr val="tx1"/>
                          </a:solidFill>
                          <a:effectLst/>
                          <a:latin typeface="Calibri" panose="020F0502020204030204" pitchFamily="34" charset="0"/>
                          <a:cs typeface="Calibri" panose="020F0502020204030204" pitchFamily="34" charset="0"/>
                        </a:rPr>
                        <a:t>SuS</a:t>
                      </a:r>
                      <a:r>
                        <a:rPr lang="de-DE" sz="1050" u="none" strike="noStrike" dirty="0">
                          <a:ln>
                            <a:solidFill>
                              <a:schemeClr val="accent1"/>
                            </a:solidFill>
                          </a:ln>
                          <a:solidFill>
                            <a:schemeClr val="tx1"/>
                          </a:solidFill>
                          <a:effectLst/>
                          <a:latin typeface="Calibri" panose="020F0502020204030204" pitchFamily="34" charset="0"/>
                          <a:cs typeface="Calibri" panose="020F0502020204030204" pitchFamily="34" charset="0"/>
                        </a:rPr>
                        <a:t> erkennen die legalen Grenzen vom Einbeziehen von AGBs</a:t>
                      </a:r>
                      <a:endParaRPr lang="de-DE" sz="1050" b="0" i="0" u="none" strike="noStrike" dirty="0">
                        <a:ln>
                          <a:solidFill>
                            <a:schemeClr val="accent1"/>
                          </a:solidFill>
                        </a:ln>
                        <a:solidFill>
                          <a:schemeClr val="tx1"/>
                        </a:solidFill>
                        <a:effectLst/>
                        <a:latin typeface="Calibri" panose="020F0502020204030204" pitchFamily="34" charset="0"/>
                        <a:cs typeface="Calibri" panose="020F0502020204030204" pitchFamily="34" charset="0"/>
                      </a:endParaRPr>
                    </a:p>
                  </a:txBody>
                  <a:tcPr marL="3209" marR="3209" marT="3209"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de-DE" sz="1050" u="none" strike="noStrike">
                          <a:ln>
                            <a:solidFill>
                              <a:schemeClr val="accent1"/>
                            </a:solidFill>
                          </a:ln>
                          <a:solidFill>
                            <a:schemeClr val="tx1"/>
                          </a:solidFill>
                          <a:effectLst/>
                          <a:latin typeface="Calibri" panose="020F0502020204030204" pitchFamily="34" charset="0"/>
                          <a:cs typeface="Calibri" panose="020F0502020204030204" pitchFamily="34" charset="0"/>
                        </a:rPr>
                        <a:t>12</a:t>
                      </a:r>
                      <a:endParaRPr lang="de-DE" sz="1050" b="0" i="0" u="none" strike="noStrike">
                        <a:ln>
                          <a:solidFill>
                            <a:schemeClr val="accent1"/>
                          </a:solidFill>
                        </a:ln>
                        <a:solidFill>
                          <a:schemeClr val="tx1"/>
                        </a:solidFill>
                        <a:effectLst/>
                        <a:latin typeface="Calibri" panose="020F0502020204030204" pitchFamily="34" charset="0"/>
                        <a:cs typeface="Calibri" panose="020F0502020204030204" pitchFamily="34" charset="0"/>
                      </a:endParaRPr>
                    </a:p>
                  </a:txBody>
                  <a:tcPr marL="3209" marR="3209" marT="3209"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de-DE" sz="1050" u="none" strike="noStrike" dirty="0">
                          <a:ln>
                            <a:solidFill>
                              <a:schemeClr val="accent1"/>
                            </a:solidFill>
                          </a:ln>
                          <a:solidFill>
                            <a:schemeClr val="tx1"/>
                          </a:solidFill>
                          <a:effectLst/>
                          <a:latin typeface="Calibri" panose="020F0502020204030204" pitchFamily="34" charset="0"/>
                          <a:cs typeface="Calibri" panose="020F0502020204030204" pitchFamily="34" charset="0"/>
                        </a:rPr>
                        <a:t>Mit einem selbst erstellten Erklärvideo soll ein leichter Einstieg für die </a:t>
                      </a:r>
                      <a:r>
                        <a:rPr lang="de-DE" sz="1050" u="none" strike="noStrike" dirty="0" err="1">
                          <a:ln>
                            <a:solidFill>
                              <a:schemeClr val="accent1"/>
                            </a:solidFill>
                          </a:ln>
                          <a:solidFill>
                            <a:schemeClr val="tx1"/>
                          </a:solidFill>
                          <a:effectLst/>
                          <a:latin typeface="Calibri" panose="020F0502020204030204" pitchFamily="34" charset="0"/>
                          <a:cs typeface="Calibri" panose="020F0502020204030204" pitchFamily="34" charset="0"/>
                        </a:rPr>
                        <a:t>SuS</a:t>
                      </a:r>
                      <a:r>
                        <a:rPr lang="de-DE" sz="1050" u="none" strike="noStrike" dirty="0">
                          <a:ln>
                            <a:solidFill>
                              <a:schemeClr val="accent1"/>
                            </a:solidFill>
                          </a:ln>
                          <a:solidFill>
                            <a:schemeClr val="tx1"/>
                          </a:solidFill>
                          <a:effectLst/>
                          <a:latin typeface="Calibri" panose="020F0502020204030204" pitchFamily="34" charset="0"/>
                          <a:cs typeface="Calibri" panose="020F0502020204030204" pitchFamily="34" charset="0"/>
                        </a:rPr>
                        <a:t> in die Thematik gewährleistet werden. Die wichtigsten Inhalte des Videos können dann nochmals in einer kurzen Zusammenfassung überflogen werden. Außerdem werden die wichtigsten BGB Vorschriften zu AGBs auf einer Din A4 Seite vereinfacht den Schülern zum Informieren mitgegeben. </a:t>
                      </a:r>
                      <a:endParaRPr lang="de-DE" sz="1050" b="0" i="0" u="none" strike="noStrike" dirty="0">
                        <a:ln>
                          <a:solidFill>
                            <a:schemeClr val="accent1"/>
                          </a:solidFill>
                        </a:ln>
                        <a:solidFill>
                          <a:schemeClr val="tx1"/>
                        </a:solidFill>
                        <a:effectLst/>
                        <a:latin typeface="Calibri" panose="020F0502020204030204" pitchFamily="34" charset="0"/>
                        <a:cs typeface="Calibri" panose="020F0502020204030204" pitchFamily="34" charset="0"/>
                      </a:endParaRPr>
                    </a:p>
                  </a:txBody>
                  <a:tcPr marL="3209" marR="3209" marT="3209"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de-DE" sz="1050" u="none" strike="noStrike">
                          <a:ln>
                            <a:solidFill>
                              <a:schemeClr val="accent1"/>
                            </a:solidFill>
                          </a:ln>
                          <a:solidFill>
                            <a:schemeClr val="tx1"/>
                          </a:solidFill>
                          <a:effectLst/>
                          <a:latin typeface="Calibri" panose="020F0502020204030204" pitchFamily="34" charset="0"/>
                          <a:cs typeface="Calibri" panose="020F0502020204030204" pitchFamily="34" charset="0"/>
                        </a:rPr>
                        <a:t>Textarbeit</a:t>
                      </a:r>
                      <a:endParaRPr lang="de-DE" sz="1050" b="0" i="0" u="none" strike="noStrike">
                        <a:ln>
                          <a:solidFill>
                            <a:schemeClr val="accent1"/>
                          </a:solidFill>
                        </a:ln>
                        <a:solidFill>
                          <a:schemeClr val="tx1"/>
                        </a:solidFill>
                        <a:effectLst/>
                        <a:latin typeface="Calibri" panose="020F0502020204030204" pitchFamily="34" charset="0"/>
                        <a:cs typeface="Calibri" panose="020F0502020204030204" pitchFamily="34" charset="0"/>
                      </a:endParaRPr>
                    </a:p>
                  </a:txBody>
                  <a:tcPr marL="3209" marR="3209" marT="3209"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de-DE" sz="1050" u="none" strike="noStrike">
                          <a:ln>
                            <a:solidFill>
                              <a:schemeClr val="accent1"/>
                            </a:solidFill>
                          </a:ln>
                          <a:solidFill>
                            <a:schemeClr val="tx1"/>
                          </a:solidFill>
                          <a:effectLst/>
                          <a:latin typeface="Calibri" panose="020F0502020204030204" pitchFamily="34" charset="0"/>
                          <a:cs typeface="Calibri" panose="020F0502020204030204" pitchFamily="34" charset="0"/>
                        </a:rPr>
                        <a:t>Video</a:t>
                      </a:r>
                      <a:br>
                        <a:rPr lang="de-DE" sz="1050" u="none" strike="noStrike">
                          <a:ln>
                            <a:solidFill>
                              <a:schemeClr val="accent1"/>
                            </a:solidFill>
                          </a:ln>
                          <a:solidFill>
                            <a:schemeClr val="tx1"/>
                          </a:solidFill>
                          <a:effectLst/>
                          <a:latin typeface="Calibri" panose="020F0502020204030204" pitchFamily="34" charset="0"/>
                          <a:cs typeface="Calibri" panose="020F0502020204030204" pitchFamily="34" charset="0"/>
                        </a:rPr>
                      </a:br>
                      <a:r>
                        <a:rPr lang="de-DE" sz="1050" u="none" strike="noStrike">
                          <a:ln>
                            <a:solidFill>
                              <a:schemeClr val="accent1"/>
                            </a:solidFill>
                          </a:ln>
                          <a:solidFill>
                            <a:schemeClr val="tx1"/>
                          </a:solidFill>
                          <a:effectLst/>
                          <a:latin typeface="Calibri" panose="020F0502020204030204" pitchFamily="34" charset="0"/>
                          <a:cs typeface="Calibri" panose="020F0502020204030204" pitchFamily="34" charset="0"/>
                        </a:rPr>
                        <a:t>Text</a:t>
                      </a:r>
                      <a:endParaRPr lang="de-DE" sz="1050" b="0" i="0" u="none" strike="noStrike">
                        <a:ln>
                          <a:solidFill>
                            <a:schemeClr val="accent1"/>
                          </a:solidFill>
                        </a:ln>
                        <a:solidFill>
                          <a:schemeClr val="tx1"/>
                        </a:solidFill>
                        <a:effectLst/>
                        <a:latin typeface="Calibri" panose="020F0502020204030204" pitchFamily="34" charset="0"/>
                        <a:cs typeface="Calibri" panose="020F0502020204030204" pitchFamily="34" charset="0"/>
                      </a:endParaRPr>
                    </a:p>
                  </a:txBody>
                  <a:tcPr marL="3209" marR="3209" marT="3209"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10868100"/>
                  </a:ext>
                </a:extLst>
              </a:tr>
              <a:tr h="1158784">
                <a:tc>
                  <a:txBody>
                    <a:bodyPr/>
                    <a:lstStyle/>
                    <a:p>
                      <a:pPr algn="ctr" fontAlgn="ctr"/>
                      <a:r>
                        <a:rPr lang="de-DE" sz="1050" u="none" strike="noStrike" dirty="0">
                          <a:ln>
                            <a:solidFill>
                              <a:schemeClr val="accent1"/>
                            </a:solidFill>
                          </a:ln>
                          <a:solidFill>
                            <a:schemeClr val="tx1"/>
                          </a:solidFill>
                          <a:effectLst/>
                          <a:latin typeface="Calibri" panose="020F0502020204030204" pitchFamily="34" charset="0"/>
                          <a:cs typeface="Calibri" panose="020F0502020204030204" pitchFamily="34" charset="0"/>
                        </a:rPr>
                        <a:t>Verarbeiten</a:t>
                      </a:r>
                      <a:endParaRPr lang="de-DE" sz="1050" b="0" i="0" u="none" strike="noStrike" dirty="0">
                        <a:ln>
                          <a:solidFill>
                            <a:schemeClr val="accent1"/>
                          </a:solidFill>
                        </a:ln>
                        <a:solidFill>
                          <a:schemeClr val="tx1"/>
                        </a:solidFill>
                        <a:effectLst/>
                        <a:latin typeface="Calibri" panose="020F0502020204030204" pitchFamily="34" charset="0"/>
                        <a:cs typeface="Calibri" panose="020F0502020204030204" pitchFamily="34" charset="0"/>
                      </a:endParaRPr>
                    </a:p>
                  </a:txBody>
                  <a:tcPr marL="3209" marR="3209" marT="3209"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de-DE" sz="1050" u="none" strike="noStrike" dirty="0">
                          <a:ln>
                            <a:solidFill>
                              <a:schemeClr val="accent1"/>
                            </a:solidFill>
                          </a:ln>
                          <a:solidFill>
                            <a:schemeClr val="tx1"/>
                          </a:solidFill>
                          <a:effectLst/>
                          <a:latin typeface="Calibri" panose="020F0502020204030204" pitchFamily="34" charset="0"/>
                          <a:cs typeface="Calibri" panose="020F0502020204030204" pitchFamily="34" charset="0"/>
                        </a:rPr>
                        <a:t>Die </a:t>
                      </a:r>
                      <a:r>
                        <a:rPr lang="de-DE" sz="1050" u="none" strike="noStrike" dirty="0" err="1">
                          <a:ln>
                            <a:solidFill>
                              <a:schemeClr val="accent1"/>
                            </a:solidFill>
                          </a:ln>
                          <a:solidFill>
                            <a:schemeClr val="tx1"/>
                          </a:solidFill>
                          <a:effectLst/>
                          <a:latin typeface="Calibri" panose="020F0502020204030204" pitchFamily="34" charset="0"/>
                          <a:cs typeface="Calibri" panose="020F0502020204030204" pitchFamily="34" charset="0"/>
                        </a:rPr>
                        <a:t>SuS</a:t>
                      </a:r>
                      <a:r>
                        <a:rPr lang="de-DE" sz="1050" u="none" strike="noStrike" dirty="0">
                          <a:ln>
                            <a:solidFill>
                              <a:schemeClr val="accent1"/>
                            </a:solidFill>
                          </a:ln>
                          <a:solidFill>
                            <a:schemeClr val="tx1"/>
                          </a:solidFill>
                          <a:effectLst/>
                          <a:latin typeface="Calibri" panose="020F0502020204030204" pitchFamily="34" charset="0"/>
                          <a:cs typeface="Calibri" panose="020F0502020204030204" pitchFamily="34" charset="0"/>
                        </a:rPr>
                        <a:t> können gesetzliche Vorgaben zu AGBs paraphrasieren</a:t>
                      </a:r>
                      <a:br>
                        <a:rPr lang="de-DE" sz="1050" u="none" strike="noStrike" dirty="0">
                          <a:ln>
                            <a:solidFill>
                              <a:schemeClr val="accent1"/>
                            </a:solidFill>
                          </a:ln>
                          <a:solidFill>
                            <a:schemeClr val="tx1"/>
                          </a:solidFill>
                          <a:effectLst/>
                          <a:latin typeface="Calibri" panose="020F0502020204030204" pitchFamily="34" charset="0"/>
                          <a:cs typeface="Calibri" panose="020F0502020204030204" pitchFamily="34" charset="0"/>
                        </a:rPr>
                      </a:br>
                      <a:r>
                        <a:rPr lang="de-DE" sz="1050" u="none" strike="noStrike" dirty="0">
                          <a:ln>
                            <a:solidFill>
                              <a:schemeClr val="accent1"/>
                            </a:solidFill>
                          </a:ln>
                          <a:solidFill>
                            <a:schemeClr val="tx1"/>
                          </a:solidFill>
                          <a:effectLst/>
                          <a:latin typeface="Calibri" panose="020F0502020204030204" pitchFamily="34" charset="0"/>
                          <a:cs typeface="Calibri" panose="020F0502020204030204" pitchFamily="34" charset="0"/>
                        </a:rPr>
                        <a:t/>
                      </a:r>
                      <a:br>
                        <a:rPr lang="de-DE" sz="1050" u="none" strike="noStrike" dirty="0">
                          <a:ln>
                            <a:solidFill>
                              <a:schemeClr val="accent1"/>
                            </a:solidFill>
                          </a:ln>
                          <a:solidFill>
                            <a:schemeClr val="tx1"/>
                          </a:solidFill>
                          <a:effectLst/>
                          <a:latin typeface="Calibri" panose="020F0502020204030204" pitchFamily="34" charset="0"/>
                          <a:cs typeface="Calibri" panose="020F0502020204030204" pitchFamily="34" charset="0"/>
                        </a:rPr>
                      </a:br>
                      <a:r>
                        <a:rPr lang="de-DE" sz="1050" u="none" strike="noStrike" dirty="0">
                          <a:ln>
                            <a:solidFill>
                              <a:schemeClr val="accent1"/>
                            </a:solidFill>
                          </a:ln>
                          <a:solidFill>
                            <a:schemeClr val="tx1"/>
                          </a:solidFill>
                          <a:effectLst/>
                          <a:latin typeface="Calibri" panose="020F0502020204030204" pitchFamily="34" charset="0"/>
                          <a:cs typeface="Calibri" panose="020F0502020204030204" pitchFamily="34" charset="0"/>
                        </a:rPr>
                        <a:t>Die </a:t>
                      </a:r>
                      <a:r>
                        <a:rPr lang="de-DE" sz="1050" u="none" strike="noStrike" dirty="0" err="1">
                          <a:ln>
                            <a:solidFill>
                              <a:schemeClr val="accent1"/>
                            </a:solidFill>
                          </a:ln>
                          <a:solidFill>
                            <a:schemeClr val="tx1"/>
                          </a:solidFill>
                          <a:effectLst/>
                          <a:latin typeface="Calibri" panose="020F0502020204030204" pitchFamily="34" charset="0"/>
                          <a:cs typeface="Calibri" panose="020F0502020204030204" pitchFamily="34" charset="0"/>
                        </a:rPr>
                        <a:t>SuS</a:t>
                      </a:r>
                      <a:r>
                        <a:rPr lang="de-DE" sz="1050" u="none" strike="noStrike" dirty="0">
                          <a:ln>
                            <a:solidFill>
                              <a:schemeClr val="accent1"/>
                            </a:solidFill>
                          </a:ln>
                          <a:solidFill>
                            <a:schemeClr val="tx1"/>
                          </a:solidFill>
                          <a:effectLst/>
                          <a:latin typeface="Calibri" panose="020F0502020204030204" pitchFamily="34" charset="0"/>
                          <a:cs typeface="Calibri" panose="020F0502020204030204" pitchFamily="34" charset="0"/>
                        </a:rPr>
                        <a:t> können rechtmäßige von unrechtmäßigen Klauseln unterscheiden</a:t>
                      </a:r>
                      <a:br>
                        <a:rPr lang="de-DE" sz="1050" u="none" strike="noStrike" dirty="0">
                          <a:ln>
                            <a:solidFill>
                              <a:schemeClr val="accent1"/>
                            </a:solidFill>
                          </a:ln>
                          <a:solidFill>
                            <a:schemeClr val="tx1"/>
                          </a:solidFill>
                          <a:effectLst/>
                          <a:latin typeface="Calibri" panose="020F0502020204030204" pitchFamily="34" charset="0"/>
                          <a:cs typeface="Calibri" panose="020F0502020204030204" pitchFamily="34" charset="0"/>
                        </a:rPr>
                      </a:br>
                      <a:endParaRPr lang="de-DE" sz="1050" b="0" i="0" u="none" strike="noStrike" dirty="0">
                        <a:ln>
                          <a:solidFill>
                            <a:schemeClr val="accent1"/>
                          </a:solidFill>
                        </a:ln>
                        <a:solidFill>
                          <a:schemeClr val="tx1"/>
                        </a:solidFill>
                        <a:effectLst/>
                        <a:latin typeface="Calibri" panose="020F0502020204030204" pitchFamily="34" charset="0"/>
                        <a:cs typeface="Calibri" panose="020F0502020204030204" pitchFamily="34" charset="0"/>
                      </a:endParaRPr>
                    </a:p>
                  </a:txBody>
                  <a:tcPr marL="3209" marR="3209" marT="3209"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de-DE" sz="1050" u="none" strike="noStrike">
                          <a:ln>
                            <a:solidFill>
                              <a:schemeClr val="accent1"/>
                            </a:solidFill>
                          </a:ln>
                          <a:solidFill>
                            <a:schemeClr val="tx1"/>
                          </a:solidFill>
                          <a:effectLst/>
                          <a:latin typeface="Calibri" panose="020F0502020204030204" pitchFamily="34" charset="0"/>
                          <a:cs typeface="Calibri" panose="020F0502020204030204" pitchFamily="34" charset="0"/>
                        </a:rPr>
                        <a:t>18</a:t>
                      </a:r>
                      <a:endParaRPr lang="de-DE" sz="1050" b="0" i="0" u="none" strike="noStrike">
                        <a:ln>
                          <a:solidFill>
                            <a:schemeClr val="accent1"/>
                          </a:solidFill>
                        </a:ln>
                        <a:solidFill>
                          <a:schemeClr val="tx1"/>
                        </a:solidFill>
                        <a:effectLst/>
                        <a:latin typeface="Calibri" panose="020F0502020204030204" pitchFamily="34" charset="0"/>
                        <a:cs typeface="Calibri" panose="020F0502020204030204" pitchFamily="34" charset="0"/>
                      </a:endParaRPr>
                    </a:p>
                  </a:txBody>
                  <a:tcPr marL="3209" marR="3209" marT="3209"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de-DE" sz="1050" u="none" strike="noStrike">
                          <a:ln>
                            <a:solidFill>
                              <a:schemeClr val="accent1"/>
                            </a:solidFill>
                          </a:ln>
                          <a:solidFill>
                            <a:schemeClr val="tx1"/>
                          </a:solidFill>
                          <a:effectLst/>
                          <a:latin typeface="Calibri" panose="020F0502020204030204" pitchFamily="34" charset="0"/>
                          <a:cs typeface="Calibri" panose="020F0502020204030204" pitchFamily="34" charset="0"/>
                        </a:rPr>
                        <a:t>Die SuS erhalten die AGBs des Lieferanten und überprüfen mit Hilfe der aufbereiteten Gesetze, ob die Klauseln in den Kaufvertrag mitaufgenommen werden dürfen und somit wirksam sind. In einer E-Mail an den Lieferanten sollen Sie dann die Problemsituation mit den unrechtmäßig erhobenen Preisen auflösen, indem Sie den Fehler in den AGBs nennen und die Rechtsfolgen erläutern. Außerdem werden die restlichen falschen AGBs in Fallaufgaben abgeprüft, in denen der Schüler selbst als Verbraucher beteiligt ist. </a:t>
                      </a:r>
                      <a:endParaRPr lang="de-DE" sz="1050" b="0" i="0" u="none" strike="noStrike">
                        <a:ln>
                          <a:solidFill>
                            <a:schemeClr val="accent1"/>
                          </a:solidFill>
                        </a:ln>
                        <a:solidFill>
                          <a:schemeClr val="tx1"/>
                        </a:solidFill>
                        <a:effectLst/>
                        <a:latin typeface="Calibri" panose="020F0502020204030204" pitchFamily="34" charset="0"/>
                        <a:cs typeface="Calibri" panose="020F0502020204030204" pitchFamily="34" charset="0"/>
                      </a:endParaRPr>
                    </a:p>
                  </a:txBody>
                  <a:tcPr marL="3209" marR="3209" marT="3209"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de-DE" sz="1050" u="none" strike="noStrike">
                          <a:ln>
                            <a:solidFill>
                              <a:schemeClr val="accent1"/>
                            </a:solidFill>
                          </a:ln>
                          <a:solidFill>
                            <a:schemeClr val="tx1"/>
                          </a:solidFill>
                          <a:effectLst/>
                          <a:latin typeface="Calibri" panose="020F0502020204030204" pitchFamily="34" charset="0"/>
                          <a:cs typeface="Calibri" panose="020F0502020204030204" pitchFamily="34" charset="0"/>
                        </a:rPr>
                        <a:t>schriftliche Stellung-nahme und Fallaufgaben</a:t>
                      </a:r>
                      <a:endParaRPr lang="de-DE" sz="1050" b="0" i="0" u="none" strike="noStrike">
                        <a:ln>
                          <a:solidFill>
                            <a:schemeClr val="accent1"/>
                          </a:solidFill>
                        </a:ln>
                        <a:solidFill>
                          <a:schemeClr val="tx1"/>
                        </a:solidFill>
                        <a:effectLst/>
                        <a:latin typeface="Calibri" panose="020F0502020204030204" pitchFamily="34" charset="0"/>
                        <a:cs typeface="Calibri" panose="020F0502020204030204" pitchFamily="34" charset="0"/>
                      </a:endParaRPr>
                    </a:p>
                  </a:txBody>
                  <a:tcPr marL="3209" marR="3209" marT="3209"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de-DE" sz="1050" u="none" strike="noStrike" dirty="0">
                          <a:ln>
                            <a:solidFill>
                              <a:schemeClr val="accent1"/>
                            </a:solidFill>
                          </a:ln>
                          <a:solidFill>
                            <a:schemeClr val="tx1"/>
                          </a:solidFill>
                          <a:effectLst/>
                          <a:latin typeface="Calibri" panose="020F0502020204030204" pitchFamily="34" charset="0"/>
                          <a:cs typeface="Calibri" panose="020F0502020204030204" pitchFamily="34" charset="0"/>
                        </a:rPr>
                        <a:t>Beispiel AGB</a:t>
                      </a:r>
                      <a:br>
                        <a:rPr lang="de-DE" sz="1050" u="none" strike="noStrike" dirty="0">
                          <a:ln>
                            <a:solidFill>
                              <a:schemeClr val="accent1"/>
                            </a:solidFill>
                          </a:ln>
                          <a:solidFill>
                            <a:schemeClr val="tx1"/>
                          </a:solidFill>
                          <a:effectLst/>
                          <a:latin typeface="Calibri" panose="020F0502020204030204" pitchFamily="34" charset="0"/>
                          <a:cs typeface="Calibri" panose="020F0502020204030204" pitchFamily="34" charset="0"/>
                        </a:rPr>
                      </a:br>
                      <a:r>
                        <a:rPr lang="de-DE" sz="1050" u="none" strike="noStrike" dirty="0">
                          <a:ln>
                            <a:solidFill>
                              <a:schemeClr val="accent1"/>
                            </a:solidFill>
                          </a:ln>
                          <a:solidFill>
                            <a:schemeClr val="tx1"/>
                          </a:solidFill>
                          <a:effectLst/>
                          <a:latin typeface="Calibri" panose="020F0502020204030204" pitchFamily="34" charset="0"/>
                          <a:cs typeface="Calibri" panose="020F0502020204030204" pitchFamily="34" charset="0"/>
                        </a:rPr>
                        <a:t>Aufbereitete Gesetze</a:t>
                      </a:r>
                      <a:br>
                        <a:rPr lang="de-DE" sz="1050" u="none" strike="noStrike" dirty="0">
                          <a:ln>
                            <a:solidFill>
                              <a:schemeClr val="accent1"/>
                            </a:solidFill>
                          </a:ln>
                          <a:solidFill>
                            <a:schemeClr val="tx1"/>
                          </a:solidFill>
                          <a:effectLst/>
                          <a:latin typeface="Calibri" panose="020F0502020204030204" pitchFamily="34" charset="0"/>
                          <a:cs typeface="Calibri" panose="020F0502020204030204" pitchFamily="34" charset="0"/>
                        </a:rPr>
                      </a:br>
                      <a:r>
                        <a:rPr lang="de-DE" sz="1050" u="none" strike="noStrike" dirty="0">
                          <a:ln>
                            <a:solidFill>
                              <a:schemeClr val="accent1"/>
                            </a:solidFill>
                          </a:ln>
                          <a:solidFill>
                            <a:schemeClr val="tx1"/>
                          </a:solidFill>
                          <a:effectLst/>
                          <a:latin typeface="Calibri" panose="020F0502020204030204" pitchFamily="34" charset="0"/>
                          <a:cs typeface="Calibri" panose="020F0502020204030204" pitchFamily="34" charset="0"/>
                        </a:rPr>
                        <a:t>Fallaufgabenblatt</a:t>
                      </a:r>
                      <a:endParaRPr lang="de-DE" sz="1050" b="0" i="0" u="none" strike="noStrike" dirty="0">
                        <a:ln>
                          <a:solidFill>
                            <a:schemeClr val="accent1"/>
                          </a:solidFill>
                        </a:ln>
                        <a:solidFill>
                          <a:schemeClr val="tx1"/>
                        </a:solidFill>
                        <a:effectLst/>
                        <a:latin typeface="Calibri" panose="020F0502020204030204" pitchFamily="34" charset="0"/>
                        <a:cs typeface="Calibri" panose="020F0502020204030204" pitchFamily="34" charset="0"/>
                      </a:endParaRPr>
                    </a:p>
                  </a:txBody>
                  <a:tcPr marL="3209" marR="3209" marT="3209"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81939264"/>
                  </a:ext>
                </a:extLst>
              </a:tr>
              <a:tr h="207611">
                <a:tc>
                  <a:txBody>
                    <a:bodyPr/>
                    <a:lstStyle/>
                    <a:p>
                      <a:pPr algn="ctr" fontAlgn="ctr"/>
                      <a:r>
                        <a:rPr lang="de-DE" sz="1050" u="none" strike="noStrike" dirty="0">
                          <a:ln>
                            <a:solidFill>
                              <a:schemeClr val="accent1"/>
                            </a:solidFill>
                          </a:ln>
                          <a:solidFill>
                            <a:schemeClr val="tx1"/>
                          </a:solidFill>
                          <a:effectLst/>
                          <a:latin typeface="Calibri" panose="020F0502020204030204" pitchFamily="34" charset="0"/>
                          <a:cs typeface="Calibri" panose="020F0502020204030204" pitchFamily="34" charset="0"/>
                        </a:rPr>
                        <a:t>Auswerten</a:t>
                      </a:r>
                      <a:endParaRPr lang="de-DE" sz="1050" b="0" i="0" u="none" strike="noStrike" dirty="0">
                        <a:ln>
                          <a:solidFill>
                            <a:schemeClr val="accent1"/>
                          </a:solidFill>
                        </a:ln>
                        <a:solidFill>
                          <a:schemeClr val="tx1"/>
                        </a:solidFill>
                        <a:effectLst/>
                        <a:latin typeface="Calibri" panose="020F0502020204030204" pitchFamily="34" charset="0"/>
                        <a:cs typeface="Calibri" panose="020F0502020204030204" pitchFamily="34" charset="0"/>
                      </a:endParaRPr>
                    </a:p>
                  </a:txBody>
                  <a:tcPr marL="3209" marR="3209" marT="3209"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de-DE" sz="1050" u="none" strike="noStrike" dirty="0">
                          <a:ln>
                            <a:solidFill>
                              <a:schemeClr val="accent1"/>
                            </a:solidFill>
                          </a:ln>
                          <a:solidFill>
                            <a:schemeClr val="tx1"/>
                          </a:solidFill>
                          <a:effectLst/>
                          <a:latin typeface="Calibri" panose="020F0502020204030204" pitchFamily="34" charset="0"/>
                          <a:cs typeface="Calibri" panose="020F0502020204030204" pitchFamily="34" charset="0"/>
                        </a:rPr>
                        <a:t> </a:t>
                      </a:r>
                      <a:endParaRPr lang="de-DE" sz="1050" b="0" i="0" u="none" strike="noStrike" dirty="0">
                        <a:ln>
                          <a:solidFill>
                            <a:schemeClr val="accent1"/>
                          </a:solidFill>
                        </a:ln>
                        <a:solidFill>
                          <a:schemeClr val="tx1"/>
                        </a:solidFill>
                        <a:effectLst/>
                        <a:latin typeface="Calibri" panose="020F0502020204030204" pitchFamily="34" charset="0"/>
                        <a:cs typeface="Calibri" panose="020F0502020204030204" pitchFamily="34" charset="0"/>
                      </a:endParaRPr>
                    </a:p>
                  </a:txBody>
                  <a:tcPr marL="3209" marR="3209" marT="3209"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de-DE" sz="1050" u="none" strike="noStrike">
                          <a:ln>
                            <a:solidFill>
                              <a:schemeClr val="accent1"/>
                            </a:solidFill>
                          </a:ln>
                          <a:solidFill>
                            <a:schemeClr val="tx1"/>
                          </a:solidFill>
                          <a:effectLst/>
                          <a:latin typeface="Calibri" panose="020F0502020204030204" pitchFamily="34" charset="0"/>
                          <a:cs typeface="Calibri" panose="020F0502020204030204" pitchFamily="34" charset="0"/>
                        </a:rPr>
                        <a:t>5</a:t>
                      </a:r>
                      <a:endParaRPr lang="de-DE" sz="1050" b="0" i="0" u="none" strike="noStrike">
                        <a:ln>
                          <a:solidFill>
                            <a:schemeClr val="accent1"/>
                          </a:solidFill>
                        </a:ln>
                        <a:solidFill>
                          <a:schemeClr val="tx1"/>
                        </a:solidFill>
                        <a:effectLst/>
                        <a:latin typeface="Calibri" panose="020F0502020204030204" pitchFamily="34" charset="0"/>
                        <a:cs typeface="Calibri" panose="020F0502020204030204" pitchFamily="34" charset="0"/>
                      </a:endParaRPr>
                    </a:p>
                  </a:txBody>
                  <a:tcPr marL="3209" marR="3209" marT="3209"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de-DE" sz="1050" u="none" strike="noStrike" dirty="0">
                          <a:ln>
                            <a:solidFill>
                              <a:schemeClr val="accent1"/>
                            </a:solidFill>
                          </a:ln>
                          <a:solidFill>
                            <a:schemeClr val="tx1"/>
                          </a:solidFill>
                          <a:effectLst/>
                          <a:latin typeface="Calibri" panose="020F0502020204030204" pitchFamily="34" charset="0"/>
                          <a:cs typeface="Calibri" panose="020F0502020204030204" pitchFamily="34" charset="0"/>
                        </a:rPr>
                        <a:t>Die </a:t>
                      </a:r>
                      <a:r>
                        <a:rPr lang="de-DE" sz="1050" u="none" strike="noStrike" dirty="0" err="1">
                          <a:ln>
                            <a:solidFill>
                              <a:schemeClr val="accent1"/>
                            </a:solidFill>
                          </a:ln>
                          <a:solidFill>
                            <a:schemeClr val="tx1"/>
                          </a:solidFill>
                          <a:effectLst/>
                          <a:latin typeface="Calibri" panose="020F0502020204030204" pitchFamily="34" charset="0"/>
                          <a:cs typeface="Calibri" panose="020F0502020204030204" pitchFamily="34" charset="0"/>
                        </a:rPr>
                        <a:t>SuS</a:t>
                      </a:r>
                      <a:r>
                        <a:rPr lang="de-DE" sz="1050" u="none" strike="noStrike" dirty="0">
                          <a:ln>
                            <a:solidFill>
                              <a:schemeClr val="accent1"/>
                            </a:solidFill>
                          </a:ln>
                          <a:solidFill>
                            <a:schemeClr val="tx1"/>
                          </a:solidFill>
                          <a:effectLst/>
                          <a:latin typeface="Calibri" panose="020F0502020204030204" pitchFamily="34" charset="0"/>
                          <a:cs typeface="Calibri" panose="020F0502020204030204" pitchFamily="34" charset="0"/>
                        </a:rPr>
                        <a:t> überprüfen ihre Ergebnisse mit einer möglichen Musterlösung.</a:t>
                      </a:r>
                      <a:endParaRPr lang="de-DE" sz="1050" b="0" i="0" u="none" strike="noStrike" dirty="0">
                        <a:ln>
                          <a:solidFill>
                            <a:schemeClr val="accent1"/>
                          </a:solidFill>
                        </a:ln>
                        <a:solidFill>
                          <a:schemeClr val="tx1"/>
                        </a:solidFill>
                        <a:effectLst/>
                        <a:latin typeface="Calibri" panose="020F0502020204030204" pitchFamily="34" charset="0"/>
                        <a:cs typeface="Calibri" panose="020F0502020204030204" pitchFamily="34" charset="0"/>
                      </a:endParaRPr>
                    </a:p>
                  </a:txBody>
                  <a:tcPr marL="3209" marR="3209" marT="3209"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de-DE" sz="1050" u="none" strike="noStrike">
                          <a:ln>
                            <a:solidFill>
                              <a:schemeClr val="accent1"/>
                            </a:solidFill>
                          </a:ln>
                          <a:solidFill>
                            <a:schemeClr val="tx1"/>
                          </a:solidFill>
                          <a:effectLst/>
                          <a:latin typeface="Calibri" panose="020F0502020204030204" pitchFamily="34" charset="0"/>
                          <a:cs typeface="Calibri" panose="020F0502020204030204" pitchFamily="34" charset="0"/>
                        </a:rPr>
                        <a:t>Vergleich</a:t>
                      </a:r>
                      <a:endParaRPr lang="de-DE" sz="1050" b="0" i="0" u="none" strike="noStrike">
                        <a:ln>
                          <a:solidFill>
                            <a:schemeClr val="accent1"/>
                          </a:solidFill>
                        </a:ln>
                        <a:solidFill>
                          <a:schemeClr val="tx1"/>
                        </a:solidFill>
                        <a:effectLst/>
                        <a:latin typeface="Calibri" panose="020F0502020204030204" pitchFamily="34" charset="0"/>
                        <a:cs typeface="Calibri" panose="020F0502020204030204" pitchFamily="34" charset="0"/>
                      </a:endParaRPr>
                    </a:p>
                  </a:txBody>
                  <a:tcPr marL="3209" marR="3209" marT="3209"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de-DE" sz="1050" u="none" strike="noStrike" dirty="0">
                          <a:ln>
                            <a:solidFill>
                              <a:schemeClr val="accent1"/>
                            </a:solidFill>
                          </a:ln>
                          <a:solidFill>
                            <a:schemeClr val="tx1"/>
                          </a:solidFill>
                          <a:effectLst/>
                          <a:latin typeface="Calibri" panose="020F0502020204030204" pitchFamily="34" charset="0"/>
                          <a:cs typeface="Calibri" panose="020F0502020204030204" pitchFamily="34" charset="0"/>
                        </a:rPr>
                        <a:t>Text  </a:t>
                      </a:r>
                      <a:endParaRPr lang="de-DE" sz="1050" b="0" i="0" u="none" strike="noStrike" dirty="0">
                        <a:ln>
                          <a:solidFill>
                            <a:schemeClr val="accent1"/>
                          </a:solidFill>
                        </a:ln>
                        <a:solidFill>
                          <a:schemeClr val="tx1"/>
                        </a:solidFill>
                        <a:effectLst/>
                        <a:latin typeface="Calibri" panose="020F0502020204030204" pitchFamily="34" charset="0"/>
                        <a:cs typeface="Calibri" panose="020F0502020204030204" pitchFamily="34" charset="0"/>
                      </a:endParaRPr>
                    </a:p>
                  </a:txBody>
                  <a:tcPr marL="3209" marR="3209" marT="3209"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88949040"/>
                  </a:ext>
                </a:extLst>
              </a:tr>
            </a:tbl>
          </a:graphicData>
        </a:graphic>
      </p:graphicFrame>
      <p:sp>
        <p:nvSpPr>
          <p:cNvPr id="31" name="Flussdiagramm: Verbinder 30">
            <a:extLst>
              <a:ext uri="{FF2B5EF4-FFF2-40B4-BE49-F238E27FC236}">
                <a16:creationId xmlns:a16="http://schemas.microsoft.com/office/drawing/2014/main" id="{AFD138D2-F136-47F2-93F9-23C4A3C5CCA8}"/>
              </a:ext>
            </a:extLst>
          </p:cNvPr>
          <p:cNvSpPr/>
          <p:nvPr/>
        </p:nvSpPr>
        <p:spPr>
          <a:xfrm>
            <a:off x="11632276" y="2175540"/>
            <a:ext cx="166256" cy="144536"/>
          </a:xfrm>
          <a:prstGeom prst="flowChartConnector">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2" name="Flussdiagramm: Verbinder 31">
            <a:extLst>
              <a:ext uri="{FF2B5EF4-FFF2-40B4-BE49-F238E27FC236}">
                <a16:creationId xmlns:a16="http://schemas.microsoft.com/office/drawing/2014/main" id="{E5BE55F0-F07B-42BC-AB66-3BB3E668DDF8}"/>
              </a:ext>
            </a:extLst>
          </p:cNvPr>
          <p:cNvSpPr/>
          <p:nvPr/>
        </p:nvSpPr>
        <p:spPr>
          <a:xfrm>
            <a:off x="11632276" y="2898747"/>
            <a:ext cx="166256" cy="144536"/>
          </a:xfrm>
          <a:prstGeom prst="flowChartConnector">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3" name="Flussdiagramm: Verbinder 32">
            <a:extLst>
              <a:ext uri="{FF2B5EF4-FFF2-40B4-BE49-F238E27FC236}">
                <a16:creationId xmlns:a16="http://schemas.microsoft.com/office/drawing/2014/main" id="{90F52CBD-95F5-4624-8B85-4AD1A7CA92AE}"/>
              </a:ext>
            </a:extLst>
          </p:cNvPr>
          <p:cNvSpPr/>
          <p:nvPr/>
        </p:nvSpPr>
        <p:spPr>
          <a:xfrm>
            <a:off x="11643359" y="3621954"/>
            <a:ext cx="166256" cy="144536"/>
          </a:xfrm>
          <a:prstGeom prst="flowChartConnector">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4" name="Flussdiagramm: Verbinder 33">
            <a:extLst>
              <a:ext uri="{FF2B5EF4-FFF2-40B4-BE49-F238E27FC236}">
                <a16:creationId xmlns:a16="http://schemas.microsoft.com/office/drawing/2014/main" id="{1CF9892B-6BEA-4503-92A4-146AE553E0CC}"/>
              </a:ext>
            </a:extLst>
          </p:cNvPr>
          <p:cNvSpPr/>
          <p:nvPr/>
        </p:nvSpPr>
        <p:spPr>
          <a:xfrm>
            <a:off x="11648900" y="4345161"/>
            <a:ext cx="166256" cy="144536"/>
          </a:xfrm>
          <a:prstGeom prst="flowChartConnector">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7250251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33CDA40-F367-4877-B136-46D78679A177}"/>
              </a:ext>
            </a:extLst>
          </p:cNvPr>
          <p:cNvSpPr>
            <a:spLocks noGrp="1"/>
          </p:cNvSpPr>
          <p:nvPr>
            <p:ph type="title"/>
          </p:nvPr>
        </p:nvSpPr>
        <p:spPr>
          <a:xfrm>
            <a:off x="1141413" y="618518"/>
            <a:ext cx="9905998" cy="930883"/>
          </a:xfrm>
        </p:spPr>
        <p:txBody>
          <a:bodyPr/>
          <a:lstStyle/>
          <a:p>
            <a:r>
              <a:rPr lang="de-DE" dirty="0">
                <a:solidFill>
                  <a:srgbClr val="FFC000"/>
                </a:solidFill>
              </a:rPr>
              <a:t>Umsetzung und </a:t>
            </a:r>
            <a:r>
              <a:rPr lang="de-DE" dirty="0" err="1">
                <a:solidFill>
                  <a:srgbClr val="FFC000"/>
                </a:solidFill>
              </a:rPr>
              <a:t>reflexion</a:t>
            </a:r>
            <a:endParaRPr lang="de-DE" dirty="0">
              <a:solidFill>
                <a:srgbClr val="FFC000"/>
              </a:solidFill>
            </a:endParaRPr>
          </a:p>
        </p:txBody>
      </p:sp>
      <p:sp>
        <p:nvSpPr>
          <p:cNvPr id="5" name="Datumsplatzhalter 4">
            <a:extLst>
              <a:ext uri="{FF2B5EF4-FFF2-40B4-BE49-F238E27FC236}">
                <a16:creationId xmlns:a16="http://schemas.microsoft.com/office/drawing/2014/main" id="{52A8615D-CF75-458D-9C83-21FEB8B0B2C5}"/>
              </a:ext>
            </a:extLst>
          </p:cNvPr>
          <p:cNvSpPr>
            <a:spLocks noGrp="1"/>
          </p:cNvSpPr>
          <p:nvPr>
            <p:ph type="dt" sz="half" idx="10"/>
          </p:nvPr>
        </p:nvSpPr>
        <p:spPr>
          <a:xfrm>
            <a:off x="10140815" y="5883276"/>
            <a:ext cx="906596" cy="365125"/>
          </a:xfrm>
        </p:spPr>
        <p:txBody>
          <a:bodyPr/>
          <a:lstStyle/>
          <a:p>
            <a:fld id="{BEDA26AF-DED8-4D6E-B787-2D286BFADBE7}" type="datetime1">
              <a:rPr lang="en-US" smtClean="0">
                <a:latin typeface="Calibri" panose="020F0502020204030204" pitchFamily="34" charset="0"/>
                <a:cs typeface="Calibri" panose="020F0502020204030204" pitchFamily="34" charset="0"/>
              </a:rPr>
              <a:t>9/14/2020</a:t>
            </a:fld>
            <a:endParaRPr lang="en-US" dirty="0">
              <a:latin typeface="Calibri" panose="020F0502020204030204" pitchFamily="34" charset="0"/>
              <a:cs typeface="Calibri" panose="020F0502020204030204" pitchFamily="34" charset="0"/>
            </a:endParaRPr>
          </a:p>
        </p:txBody>
      </p:sp>
      <p:sp>
        <p:nvSpPr>
          <p:cNvPr id="6" name="Datumsplatzhalter 4">
            <a:extLst>
              <a:ext uri="{FF2B5EF4-FFF2-40B4-BE49-F238E27FC236}">
                <a16:creationId xmlns:a16="http://schemas.microsoft.com/office/drawing/2014/main" id="{6B31ED91-B134-47EB-93F4-C3364C0F1653}"/>
              </a:ext>
            </a:extLst>
          </p:cNvPr>
          <p:cNvSpPr txBox="1">
            <a:spLocks/>
          </p:cNvSpPr>
          <p:nvPr/>
        </p:nvSpPr>
        <p:spPr>
          <a:xfrm>
            <a:off x="1141413" y="5883276"/>
            <a:ext cx="1815394" cy="365125"/>
          </a:xfrm>
          <a:prstGeom prst="rect">
            <a:avLst/>
          </a:prstGeom>
        </p:spPr>
        <p:txBody>
          <a:bodyPr vert="horz" lIns="91440" tIns="45720" rIns="91440" bIns="45720" rtlCol="0" anchor="ctr"/>
          <a:lstStyle>
            <a:defPPr>
              <a:defRPr lang="en-US"/>
            </a:defPPr>
            <a:lvl1pPr marL="0" algn="r" defTabSz="457200" rtl="0" eaLnBrk="1" latinLnBrk="0" hangingPunct="1">
              <a:defRPr sz="105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t>Theory meets Practice II</a:t>
            </a:r>
          </a:p>
        </p:txBody>
      </p:sp>
      <p:sp>
        <p:nvSpPr>
          <p:cNvPr id="7" name="Datumsplatzhalter 4">
            <a:extLst>
              <a:ext uri="{FF2B5EF4-FFF2-40B4-BE49-F238E27FC236}">
                <a16:creationId xmlns:a16="http://schemas.microsoft.com/office/drawing/2014/main" id="{E6454E97-9DC3-4144-9CCC-22579499E72A}"/>
              </a:ext>
            </a:extLst>
          </p:cNvPr>
          <p:cNvSpPr txBox="1">
            <a:spLocks/>
          </p:cNvSpPr>
          <p:nvPr/>
        </p:nvSpPr>
        <p:spPr>
          <a:xfrm>
            <a:off x="5178163" y="5883276"/>
            <a:ext cx="1832497" cy="365125"/>
          </a:xfrm>
          <a:prstGeom prst="rect">
            <a:avLst/>
          </a:prstGeom>
        </p:spPr>
        <p:txBody>
          <a:bodyPr vert="horz" lIns="91440" tIns="45720" rIns="91440" bIns="45720" rtlCol="0" anchor="ctr"/>
          <a:lstStyle>
            <a:defPPr>
              <a:defRPr lang="en-US"/>
            </a:defPPr>
            <a:lvl1pPr marL="0" algn="r" defTabSz="457200" rtl="0" eaLnBrk="1" latinLnBrk="0" hangingPunct="1">
              <a:defRPr sz="105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dirty="0"/>
              <a:t>Sebastian Graßl</a:t>
            </a:r>
          </a:p>
        </p:txBody>
      </p:sp>
      <p:sp>
        <p:nvSpPr>
          <p:cNvPr id="26" name="Ellipse 25">
            <a:extLst>
              <a:ext uri="{FF2B5EF4-FFF2-40B4-BE49-F238E27FC236}">
                <a16:creationId xmlns:a16="http://schemas.microsoft.com/office/drawing/2014/main" id="{93C8D2C2-0539-478B-BD57-4E64456F1AAA}"/>
              </a:ext>
            </a:extLst>
          </p:cNvPr>
          <p:cNvSpPr/>
          <p:nvPr/>
        </p:nvSpPr>
        <p:spPr>
          <a:xfrm>
            <a:off x="1878744" y="1707950"/>
            <a:ext cx="4548094" cy="3717364"/>
          </a:xfrm>
          <a:prstGeom prst="ellipse">
            <a:avLst/>
          </a:prstGeom>
          <a:noFill/>
          <a:ln>
            <a:solidFill>
              <a:schemeClr val="tx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7" name="Textfeld 26">
            <a:extLst>
              <a:ext uri="{FF2B5EF4-FFF2-40B4-BE49-F238E27FC236}">
                <a16:creationId xmlns:a16="http://schemas.microsoft.com/office/drawing/2014/main" id="{E869D893-9322-43FD-9455-B69499D546F4}"/>
              </a:ext>
            </a:extLst>
          </p:cNvPr>
          <p:cNvSpPr txBox="1"/>
          <p:nvPr/>
        </p:nvSpPr>
        <p:spPr>
          <a:xfrm>
            <a:off x="3547189" y="5053403"/>
            <a:ext cx="1168679" cy="307777"/>
          </a:xfrm>
          <a:prstGeom prst="rect">
            <a:avLst/>
          </a:prstGeom>
          <a:noFill/>
        </p:spPr>
        <p:txBody>
          <a:bodyPr wrap="square" rtlCol="0">
            <a:spAutoFit/>
          </a:bodyPr>
          <a:lstStyle/>
          <a:p>
            <a:r>
              <a:rPr lang="de-DE" sz="1400" dirty="0">
                <a:solidFill>
                  <a:schemeClr val="tx2"/>
                </a:solidFill>
                <a:latin typeface="Calibri" panose="020F0502020204030204" pitchFamily="34" charset="0"/>
                <a:cs typeface="Calibri" panose="020F0502020204030204" pitchFamily="34" charset="0"/>
              </a:rPr>
              <a:t>Gamification</a:t>
            </a:r>
            <a:endParaRPr lang="de-DE" sz="1400" dirty="0">
              <a:latin typeface="Calibri" panose="020F0502020204030204" pitchFamily="34" charset="0"/>
              <a:cs typeface="Calibri" panose="020F0502020204030204" pitchFamily="34" charset="0"/>
            </a:endParaRPr>
          </a:p>
        </p:txBody>
      </p:sp>
      <p:sp>
        <p:nvSpPr>
          <p:cNvPr id="28" name="Textfeld 27">
            <a:extLst>
              <a:ext uri="{FF2B5EF4-FFF2-40B4-BE49-F238E27FC236}">
                <a16:creationId xmlns:a16="http://schemas.microsoft.com/office/drawing/2014/main" id="{73FAB158-728C-4D87-85B1-86345ABC3789}"/>
              </a:ext>
            </a:extLst>
          </p:cNvPr>
          <p:cNvSpPr txBox="1"/>
          <p:nvPr/>
        </p:nvSpPr>
        <p:spPr>
          <a:xfrm>
            <a:off x="5899177" y="2045586"/>
            <a:ext cx="1191491" cy="307777"/>
          </a:xfrm>
          <a:prstGeom prst="rect">
            <a:avLst/>
          </a:prstGeom>
          <a:noFill/>
          <a:ln>
            <a:solidFill>
              <a:schemeClr val="tx2"/>
            </a:solidFill>
          </a:ln>
        </p:spPr>
        <p:txBody>
          <a:bodyPr wrap="square" rtlCol="0">
            <a:spAutoFit/>
          </a:bodyPr>
          <a:lstStyle/>
          <a:p>
            <a:pPr algn="ctr"/>
            <a:r>
              <a:rPr lang="de-DE" sz="1400" dirty="0">
                <a:latin typeface="Calibri" panose="020F0502020204030204" pitchFamily="34" charset="0"/>
                <a:cs typeface="Calibri" panose="020F0502020204030204" pitchFamily="34" charset="0"/>
              </a:rPr>
              <a:t>Rules</a:t>
            </a:r>
          </a:p>
        </p:txBody>
      </p:sp>
      <p:sp>
        <p:nvSpPr>
          <p:cNvPr id="29" name="Textfeld 28">
            <a:extLst>
              <a:ext uri="{FF2B5EF4-FFF2-40B4-BE49-F238E27FC236}">
                <a16:creationId xmlns:a16="http://schemas.microsoft.com/office/drawing/2014/main" id="{938B5D6D-E514-4E46-95B1-C5452717FF7B}"/>
              </a:ext>
            </a:extLst>
          </p:cNvPr>
          <p:cNvSpPr txBox="1"/>
          <p:nvPr/>
        </p:nvSpPr>
        <p:spPr>
          <a:xfrm>
            <a:off x="3535782" y="1374462"/>
            <a:ext cx="1191491" cy="307777"/>
          </a:xfrm>
          <a:prstGeom prst="rect">
            <a:avLst/>
          </a:prstGeom>
          <a:noFill/>
          <a:ln>
            <a:solidFill>
              <a:schemeClr val="tx2"/>
            </a:solidFill>
          </a:ln>
        </p:spPr>
        <p:txBody>
          <a:bodyPr wrap="square" rtlCol="0">
            <a:spAutoFit/>
          </a:bodyPr>
          <a:lstStyle/>
          <a:p>
            <a:pPr algn="ctr"/>
            <a:r>
              <a:rPr lang="de-DE" sz="1400" dirty="0" err="1">
                <a:latin typeface="Calibri" panose="020F0502020204030204" pitchFamily="34" charset="0"/>
                <a:cs typeface="Calibri" panose="020F0502020204030204" pitchFamily="34" charset="0"/>
              </a:rPr>
              <a:t>Abstractions</a:t>
            </a:r>
            <a:endParaRPr lang="de-DE" sz="1400" dirty="0">
              <a:latin typeface="Calibri" panose="020F0502020204030204" pitchFamily="34" charset="0"/>
              <a:cs typeface="Calibri" panose="020F0502020204030204" pitchFamily="34" charset="0"/>
            </a:endParaRPr>
          </a:p>
        </p:txBody>
      </p:sp>
      <p:sp>
        <p:nvSpPr>
          <p:cNvPr id="30" name="Textfeld 29">
            <a:extLst>
              <a:ext uri="{FF2B5EF4-FFF2-40B4-BE49-F238E27FC236}">
                <a16:creationId xmlns:a16="http://schemas.microsoft.com/office/drawing/2014/main" id="{E4932ACC-60D5-4D68-9E06-6712C1410AD3}"/>
              </a:ext>
            </a:extLst>
          </p:cNvPr>
          <p:cNvSpPr txBox="1"/>
          <p:nvPr/>
        </p:nvSpPr>
        <p:spPr>
          <a:xfrm>
            <a:off x="6458842" y="3080740"/>
            <a:ext cx="1191491" cy="307777"/>
          </a:xfrm>
          <a:prstGeom prst="rect">
            <a:avLst/>
          </a:prstGeom>
          <a:noFill/>
          <a:ln>
            <a:solidFill>
              <a:schemeClr val="tx2"/>
            </a:solidFill>
          </a:ln>
        </p:spPr>
        <p:txBody>
          <a:bodyPr wrap="square" rtlCol="0">
            <a:spAutoFit/>
          </a:bodyPr>
          <a:lstStyle/>
          <a:p>
            <a:pPr algn="ctr"/>
            <a:r>
              <a:rPr lang="de-DE" sz="1400" dirty="0">
                <a:latin typeface="Calibri" panose="020F0502020204030204" pitchFamily="34" charset="0"/>
                <a:cs typeface="Calibri" panose="020F0502020204030204" pitchFamily="34" charset="0"/>
              </a:rPr>
              <a:t>Conflict</a:t>
            </a:r>
          </a:p>
        </p:txBody>
      </p:sp>
      <p:sp>
        <p:nvSpPr>
          <p:cNvPr id="31" name="Textfeld 30">
            <a:extLst>
              <a:ext uri="{FF2B5EF4-FFF2-40B4-BE49-F238E27FC236}">
                <a16:creationId xmlns:a16="http://schemas.microsoft.com/office/drawing/2014/main" id="{3FAD5EAD-CFB7-4554-A256-B0448BF4067D}"/>
              </a:ext>
            </a:extLst>
          </p:cNvPr>
          <p:cNvSpPr txBox="1"/>
          <p:nvPr/>
        </p:nvSpPr>
        <p:spPr>
          <a:xfrm>
            <a:off x="6297418" y="4278618"/>
            <a:ext cx="1191491" cy="307777"/>
          </a:xfrm>
          <a:prstGeom prst="rect">
            <a:avLst/>
          </a:prstGeom>
          <a:noFill/>
          <a:ln>
            <a:solidFill>
              <a:schemeClr val="tx2"/>
            </a:solidFill>
          </a:ln>
        </p:spPr>
        <p:txBody>
          <a:bodyPr wrap="square" rtlCol="0">
            <a:spAutoFit/>
          </a:bodyPr>
          <a:lstStyle/>
          <a:p>
            <a:pPr algn="ctr"/>
            <a:r>
              <a:rPr lang="de-DE" sz="1400" dirty="0">
                <a:latin typeface="Calibri" panose="020F0502020204030204" pitchFamily="34" charset="0"/>
                <a:cs typeface="Calibri" panose="020F0502020204030204" pitchFamily="34" charset="0"/>
              </a:rPr>
              <a:t>Time</a:t>
            </a:r>
          </a:p>
        </p:txBody>
      </p:sp>
      <p:sp>
        <p:nvSpPr>
          <p:cNvPr id="32" name="Textfeld 31">
            <a:extLst>
              <a:ext uri="{FF2B5EF4-FFF2-40B4-BE49-F238E27FC236}">
                <a16:creationId xmlns:a16="http://schemas.microsoft.com/office/drawing/2014/main" id="{9094F9F3-9ABA-40ED-AE05-4BB958654351}"/>
              </a:ext>
            </a:extLst>
          </p:cNvPr>
          <p:cNvSpPr txBox="1"/>
          <p:nvPr/>
        </p:nvSpPr>
        <p:spPr>
          <a:xfrm>
            <a:off x="5351184" y="5182481"/>
            <a:ext cx="1191491" cy="307777"/>
          </a:xfrm>
          <a:prstGeom prst="rect">
            <a:avLst/>
          </a:prstGeom>
          <a:noFill/>
          <a:ln>
            <a:solidFill>
              <a:schemeClr val="tx2"/>
            </a:solidFill>
          </a:ln>
        </p:spPr>
        <p:txBody>
          <a:bodyPr wrap="square" rtlCol="0">
            <a:spAutoFit/>
          </a:bodyPr>
          <a:lstStyle/>
          <a:p>
            <a:pPr algn="ctr"/>
            <a:r>
              <a:rPr lang="de-DE" sz="1400" dirty="0" err="1">
                <a:latin typeface="Calibri" panose="020F0502020204030204" pitchFamily="34" charset="0"/>
                <a:cs typeface="Calibri" panose="020F0502020204030204" pitchFamily="34" charset="0"/>
              </a:rPr>
              <a:t>Rewarding</a:t>
            </a:r>
            <a:endParaRPr lang="de-DE" sz="1400" dirty="0">
              <a:latin typeface="Calibri" panose="020F0502020204030204" pitchFamily="34" charset="0"/>
              <a:cs typeface="Calibri" panose="020F0502020204030204" pitchFamily="34" charset="0"/>
            </a:endParaRPr>
          </a:p>
        </p:txBody>
      </p:sp>
      <p:sp>
        <p:nvSpPr>
          <p:cNvPr id="33" name="Textfeld 32">
            <a:extLst>
              <a:ext uri="{FF2B5EF4-FFF2-40B4-BE49-F238E27FC236}">
                <a16:creationId xmlns:a16="http://schemas.microsoft.com/office/drawing/2014/main" id="{1DDDAEB7-D220-4193-8891-5A4379476520}"/>
              </a:ext>
            </a:extLst>
          </p:cNvPr>
          <p:cNvSpPr txBox="1"/>
          <p:nvPr/>
        </p:nvSpPr>
        <p:spPr>
          <a:xfrm>
            <a:off x="3729851" y="5465822"/>
            <a:ext cx="914050" cy="307777"/>
          </a:xfrm>
          <a:prstGeom prst="rect">
            <a:avLst/>
          </a:prstGeom>
          <a:noFill/>
          <a:ln>
            <a:solidFill>
              <a:schemeClr val="tx2"/>
            </a:solidFill>
          </a:ln>
        </p:spPr>
        <p:txBody>
          <a:bodyPr wrap="square" rtlCol="0">
            <a:spAutoFit/>
          </a:bodyPr>
          <a:lstStyle/>
          <a:p>
            <a:pPr algn="ctr"/>
            <a:r>
              <a:rPr lang="de-DE" sz="1400" dirty="0">
                <a:latin typeface="Calibri" panose="020F0502020204030204" pitchFamily="34" charset="0"/>
                <a:cs typeface="Calibri" panose="020F0502020204030204" pitchFamily="34" charset="0"/>
              </a:rPr>
              <a:t>Feedback</a:t>
            </a:r>
          </a:p>
        </p:txBody>
      </p:sp>
      <p:sp>
        <p:nvSpPr>
          <p:cNvPr id="34" name="Textfeld 33">
            <a:extLst>
              <a:ext uri="{FF2B5EF4-FFF2-40B4-BE49-F238E27FC236}">
                <a16:creationId xmlns:a16="http://schemas.microsoft.com/office/drawing/2014/main" id="{26C695AB-5921-4432-B368-CA5E6941E94A}"/>
              </a:ext>
            </a:extLst>
          </p:cNvPr>
          <p:cNvSpPr txBox="1"/>
          <p:nvPr/>
        </p:nvSpPr>
        <p:spPr>
          <a:xfrm>
            <a:off x="1776421" y="5182481"/>
            <a:ext cx="1191490" cy="307777"/>
          </a:xfrm>
          <a:prstGeom prst="rect">
            <a:avLst/>
          </a:prstGeom>
          <a:noFill/>
          <a:ln>
            <a:solidFill>
              <a:schemeClr val="tx2"/>
            </a:solidFill>
          </a:ln>
        </p:spPr>
        <p:txBody>
          <a:bodyPr wrap="square" rtlCol="0">
            <a:spAutoFit/>
          </a:bodyPr>
          <a:lstStyle/>
          <a:p>
            <a:pPr algn="ctr"/>
            <a:r>
              <a:rPr lang="de-DE" sz="1400" dirty="0">
                <a:latin typeface="Calibri" panose="020F0502020204030204" pitchFamily="34" charset="0"/>
                <a:cs typeface="Calibri" panose="020F0502020204030204" pitchFamily="34" charset="0"/>
              </a:rPr>
              <a:t>Levels</a:t>
            </a:r>
          </a:p>
        </p:txBody>
      </p:sp>
      <p:sp>
        <p:nvSpPr>
          <p:cNvPr id="35" name="Textfeld 34">
            <a:extLst>
              <a:ext uri="{FF2B5EF4-FFF2-40B4-BE49-F238E27FC236}">
                <a16:creationId xmlns:a16="http://schemas.microsoft.com/office/drawing/2014/main" id="{DF7BAC2F-6DD3-4D2D-9424-3E97E444776D}"/>
              </a:ext>
            </a:extLst>
          </p:cNvPr>
          <p:cNvSpPr txBox="1"/>
          <p:nvPr/>
        </p:nvSpPr>
        <p:spPr>
          <a:xfrm>
            <a:off x="833679" y="4278617"/>
            <a:ext cx="1191491" cy="307777"/>
          </a:xfrm>
          <a:prstGeom prst="rect">
            <a:avLst/>
          </a:prstGeom>
          <a:noFill/>
          <a:ln>
            <a:solidFill>
              <a:schemeClr val="tx2"/>
            </a:solidFill>
          </a:ln>
        </p:spPr>
        <p:txBody>
          <a:bodyPr wrap="square" rtlCol="0">
            <a:spAutoFit/>
          </a:bodyPr>
          <a:lstStyle/>
          <a:p>
            <a:pPr algn="ctr"/>
            <a:r>
              <a:rPr lang="de-DE" sz="1400" dirty="0">
                <a:latin typeface="Calibri" panose="020F0502020204030204" pitchFamily="34" charset="0"/>
                <a:cs typeface="Calibri" panose="020F0502020204030204" pitchFamily="34" charset="0"/>
              </a:rPr>
              <a:t>Storytelling</a:t>
            </a:r>
          </a:p>
        </p:txBody>
      </p:sp>
      <p:sp>
        <p:nvSpPr>
          <p:cNvPr id="36" name="Textfeld 35">
            <a:extLst>
              <a:ext uri="{FF2B5EF4-FFF2-40B4-BE49-F238E27FC236}">
                <a16:creationId xmlns:a16="http://schemas.microsoft.com/office/drawing/2014/main" id="{C70F45A9-858C-4D50-8F2A-8F5F0D2AC582}"/>
              </a:ext>
            </a:extLst>
          </p:cNvPr>
          <p:cNvSpPr txBox="1"/>
          <p:nvPr/>
        </p:nvSpPr>
        <p:spPr>
          <a:xfrm>
            <a:off x="376844" y="3080740"/>
            <a:ext cx="1460473" cy="307777"/>
          </a:xfrm>
          <a:prstGeom prst="rect">
            <a:avLst/>
          </a:prstGeom>
          <a:noFill/>
          <a:ln>
            <a:solidFill>
              <a:schemeClr val="tx2"/>
            </a:solidFill>
          </a:ln>
        </p:spPr>
        <p:txBody>
          <a:bodyPr wrap="square" rtlCol="0">
            <a:spAutoFit/>
          </a:bodyPr>
          <a:lstStyle/>
          <a:p>
            <a:pPr algn="ctr"/>
            <a:r>
              <a:rPr lang="de-DE" sz="1400" dirty="0" err="1">
                <a:latin typeface="Calibri" panose="020F0502020204030204" pitchFamily="34" charset="0"/>
                <a:cs typeface="Calibri" panose="020F0502020204030204" pitchFamily="34" charset="0"/>
              </a:rPr>
              <a:t>Curve</a:t>
            </a:r>
            <a:r>
              <a:rPr lang="de-DE" sz="1400" dirty="0">
                <a:latin typeface="Calibri" panose="020F0502020204030204" pitchFamily="34" charset="0"/>
                <a:cs typeface="Calibri" panose="020F0502020204030204" pitchFamily="34" charset="0"/>
              </a:rPr>
              <a:t> of Interest</a:t>
            </a:r>
          </a:p>
        </p:txBody>
      </p:sp>
      <p:sp>
        <p:nvSpPr>
          <p:cNvPr id="37" name="Textfeld 36">
            <a:extLst>
              <a:ext uri="{FF2B5EF4-FFF2-40B4-BE49-F238E27FC236}">
                <a16:creationId xmlns:a16="http://schemas.microsoft.com/office/drawing/2014/main" id="{7E30EA9E-C845-4570-8F9A-D9CE614B22D5}"/>
              </a:ext>
            </a:extLst>
          </p:cNvPr>
          <p:cNvSpPr txBox="1"/>
          <p:nvPr/>
        </p:nvSpPr>
        <p:spPr>
          <a:xfrm>
            <a:off x="1226589" y="2045587"/>
            <a:ext cx="1191491" cy="307777"/>
          </a:xfrm>
          <a:prstGeom prst="rect">
            <a:avLst/>
          </a:prstGeom>
          <a:noFill/>
          <a:ln>
            <a:solidFill>
              <a:schemeClr val="tx2"/>
            </a:solidFill>
          </a:ln>
        </p:spPr>
        <p:txBody>
          <a:bodyPr wrap="square" rtlCol="0">
            <a:spAutoFit/>
          </a:bodyPr>
          <a:lstStyle/>
          <a:p>
            <a:pPr algn="ctr"/>
            <a:r>
              <a:rPr lang="de-DE" sz="1400" dirty="0" err="1">
                <a:latin typeface="Calibri" panose="020F0502020204030204" pitchFamily="34" charset="0"/>
                <a:cs typeface="Calibri" panose="020F0502020204030204" pitchFamily="34" charset="0"/>
              </a:rPr>
              <a:t>Aesthetics</a:t>
            </a:r>
            <a:endParaRPr lang="de-DE" sz="1400" dirty="0">
              <a:latin typeface="Calibri" panose="020F0502020204030204" pitchFamily="34" charset="0"/>
              <a:cs typeface="Calibri" panose="020F0502020204030204" pitchFamily="34" charset="0"/>
            </a:endParaRPr>
          </a:p>
        </p:txBody>
      </p:sp>
      <p:sp>
        <p:nvSpPr>
          <p:cNvPr id="39" name="Textfeld 38">
            <a:extLst>
              <a:ext uri="{FF2B5EF4-FFF2-40B4-BE49-F238E27FC236}">
                <a16:creationId xmlns:a16="http://schemas.microsoft.com/office/drawing/2014/main" id="{BDD41999-A738-4DAE-A08D-F72255A8D29A}"/>
              </a:ext>
            </a:extLst>
          </p:cNvPr>
          <p:cNvSpPr txBox="1"/>
          <p:nvPr/>
        </p:nvSpPr>
        <p:spPr>
          <a:xfrm>
            <a:off x="2594420" y="2436838"/>
            <a:ext cx="3116741" cy="2246769"/>
          </a:xfrm>
          <a:prstGeom prst="rect">
            <a:avLst/>
          </a:prstGeom>
          <a:noFill/>
          <a:ln>
            <a:solidFill>
              <a:srgbClr val="FFC000"/>
            </a:solidFill>
          </a:ln>
        </p:spPr>
        <p:txBody>
          <a:bodyPr wrap="square" rtlCol="0">
            <a:spAutoFit/>
          </a:bodyPr>
          <a:lstStyle/>
          <a:p>
            <a:pPr algn="ctr"/>
            <a:endParaRPr lang="de-DE" sz="1400" dirty="0">
              <a:latin typeface="Calibri" panose="020F0502020204030204" pitchFamily="34" charset="0"/>
              <a:cs typeface="Calibri" panose="020F0502020204030204" pitchFamily="34" charset="0"/>
            </a:endParaRPr>
          </a:p>
          <a:p>
            <a:pPr algn="ctr"/>
            <a:r>
              <a:rPr lang="de-DE" sz="1400" dirty="0">
                <a:latin typeface="Calibri" panose="020F0502020204030204" pitchFamily="34" charset="0"/>
                <a:cs typeface="Calibri" panose="020F0502020204030204" pitchFamily="34" charset="0"/>
              </a:rPr>
              <a:t> Von der Realität abgeleitete Situation: Mitarbeiter im Einkauf, der Rechnungseingang prüfen muss. Hierbei taucht ein Problem bei der Vertragserfüllung auf, dass der Verkäufer mit AGBs begründet.</a:t>
            </a:r>
          </a:p>
          <a:p>
            <a:pPr algn="ctr"/>
            <a:endParaRPr lang="de-DE" sz="1400" dirty="0">
              <a:latin typeface="Calibri" panose="020F0502020204030204" pitchFamily="34" charset="0"/>
              <a:cs typeface="Calibri" panose="020F0502020204030204" pitchFamily="34" charset="0"/>
            </a:endParaRPr>
          </a:p>
          <a:p>
            <a:pPr algn="ctr"/>
            <a:endParaRPr lang="de-DE" sz="1400" dirty="0">
              <a:latin typeface="Calibri" panose="020F0502020204030204" pitchFamily="34" charset="0"/>
              <a:cs typeface="Calibri" panose="020F0502020204030204" pitchFamily="34" charset="0"/>
            </a:endParaRPr>
          </a:p>
          <a:p>
            <a:pPr algn="ctr"/>
            <a:endParaRPr lang="de-DE" sz="1400" dirty="0">
              <a:latin typeface="Calibri" panose="020F0502020204030204" pitchFamily="34" charset="0"/>
              <a:cs typeface="Calibri" panose="020F0502020204030204" pitchFamily="34" charset="0"/>
            </a:endParaRPr>
          </a:p>
        </p:txBody>
      </p:sp>
      <p:sp>
        <p:nvSpPr>
          <p:cNvPr id="40" name="Textfeld 39">
            <a:extLst>
              <a:ext uri="{FF2B5EF4-FFF2-40B4-BE49-F238E27FC236}">
                <a16:creationId xmlns:a16="http://schemas.microsoft.com/office/drawing/2014/main" id="{DDF46E3D-FCC1-4E6E-A22D-39D52A9BAE5D}"/>
              </a:ext>
            </a:extLst>
          </p:cNvPr>
          <p:cNvSpPr txBox="1"/>
          <p:nvPr/>
        </p:nvSpPr>
        <p:spPr>
          <a:xfrm>
            <a:off x="2579747" y="2423926"/>
            <a:ext cx="3116741" cy="2246769"/>
          </a:xfrm>
          <a:prstGeom prst="rect">
            <a:avLst/>
          </a:prstGeom>
          <a:noFill/>
          <a:ln>
            <a:solidFill>
              <a:srgbClr val="FFC000"/>
            </a:solidFill>
          </a:ln>
        </p:spPr>
        <p:txBody>
          <a:bodyPr wrap="square" rtlCol="0">
            <a:spAutoFit/>
          </a:bodyPr>
          <a:lstStyle/>
          <a:p>
            <a:pPr algn="ctr"/>
            <a:endParaRPr lang="de-DE" sz="1400" dirty="0">
              <a:latin typeface="Calibri" panose="020F0502020204030204" pitchFamily="34" charset="0"/>
              <a:cs typeface="Calibri" panose="020F0502020204030204" pitchFamily="34" charset="0"/>
            </a:endParaRPr>
          </a:p>
          <a:p>
            <a:pPr marL="342900" indent="-342900">
              <a:buAutoNum type="arabicPeriod"/>
            </a:pPr>
            <a:r>
              <a:rPr lang="de-DE" sz="1400" dirty="0">
                <a:latin typeface="Calibri" panose="020F0502020204030204" pitchFamily="34" charset="0"/>
                <a:cs typeface="Calibri" panose="020F0502020204030204" pitchFamily="34" charset="0"/>
              </a:rPr>
              <a:t>Versuch: Anweisungen lediglich „just in time“ mit Aufgabenstellung.</a:t>
            </a:r>
          </a:p>
          <a:p>
            <a:pPr marL="342900" indent="-342900">
              <a:buAutoNum type="arabicPeriod"/>
            </a:pPr>
            <a:endParaRPr lang="de-DE" sz="1400" dirty="0">
              <a:latin typeface="Calibri" panose="020F0502020204030204" pitchFamily="34" charset="0"/>
              <a:cs typeface="Calibri" panose="020F0502020204030204" pitchFamily="34" charset="0"/>
            </a:endParaRPr>
          </a:p>
          <a:p>
            <a:pPr marL="342900" indent="-342900">
              <a:buAutoNum type="arabicPeriod"/>
            </a:pPr>
            <a:r>
              <a:rPr lang="de-DE" sz="1400" dirty="0">
                <a:latin typeface="Calibri" panose="020F0502020204030204" pitchFamily="34" charset="0"/>
                <a:cs typeface="Calibri" panose="020F0502020204030204" pitchFamily="34" charset="0"/>
              </a:rPr>
              <a:t>Versuch: Einleitung mit allgemeinen Informationen zum Umgang mit Sway.</a:t>
            </a:r>
          </a:p>
          <a:p>
            <a:r>
              <a:rPr lang="de-DE" sz="1400" dirty="0">
                <a:latin typeface="Calibri" panose="020F0502020204030204" pitchFamily="34" charset="0"/>
                <a:cs typeface="Calibri" panose="020F0502020204030204" pitchFamily="34" charset="0"/>
              </a:rPr>
              <a:t>	Zugang auch für Nicht-Microsoft 	User.</a:t>
            </a:r>
          </a:p>
          <a:p>
            <a:endParaRPr lang="de-DE" sz="1400" dirty="0">
              <a:latin typeface="Calibri" panose="020F0502020204030204" pitchFamily="34" charset="0"/>
              <a:cs typeface="Calibri" panose="020F0502020204030204" pitchFamily="34" charset="0"/>
            </a:endParaRPr>
          </a:p>
        </p:txBody>
      </p:sp>
      <p:sp>
        <p:nvSpPr>
          <p:cNvPr id="42" name="Textfeld 41">
            <a:extLst>
              <a:ext uri="{FF2B5EF4-FFF2-40B4-BE49-F238E27FC236}">
                <a16:creationId xmlns:a16="http://schemas.microsoft.com/office/drawing/2014/main" id="{19BDAC7C-959A-4217-AD98-4DA3E721CD39}"/>
              </a:ext>
            </a:extLst>
          </p:cNvPr>
          <p:cNvSpPr txBox="1"/>
          <p:nvPr/>
        </p:nvSpPr>
        <p:spPr>
          <a:xfrm>
            <a:off x="2633893" y="2451860"/>
            <a:ext cx="3116741" cy="2246769"/>
          </a:xfrm>
          <a:prstGeom prst="rect">
            <a:avLst/>
          </a:prstGeom>
          <a:noFill/>
          <a:ln>
            <a:solidFill>
              <a:srgbClr val="FFC000"/>
            </a:solidFill>
          </a:ln>
        </p:spPr>
        <p:txBody>
          <a:bodyPr wrap="square" rtlCol="0">
            <a:spAutoFit/>
          </a:bodyPr>
          <a:lstStyle/>
          <a:p>
            <a:pPr algn="ctr"/>
            <a:endParaRPr lang="de-DE" sz="1400" dirty="0">
              <a:latin typeface="Calibri" panose="020F0502020204030204" pitchFamily="34" charset="0"/>
              <a:cs typeface="Calibri" panose="020F0502020204030204" pitchFamily="34" charset="0"/>
            </a:endParaRPr>
          </a:p>
          <a:p>
            <a:pPr algn="ctr"/>
            <a:endParaRPr lang="de-DE" sz="1400" dirty="0">
              <a:latin typeface="Calibri" panose="020F0502020204030204" pitchFamily="34" charset="0"/>
              <a:cs typeface="Calibri" panose="020F0502020204030204" pitchFamily="34" charset="0"/>
            </a:endParaRPr>
          </a:p>
          <a:p>
            <a:pPr algn="ctr"/>
            <a:r>
              <a:rPr lang="de-DE" sz="1400" dirty="0">
                <a:latin typeface="Calibri" panose="020F0502020204030204" pitchFamily="34" charset="0"/>
                <a:cs typeface="Calibri" panose="020F0502020204030204" pitchFamily="34" charset="0"/>
              </a:rPr>
              <a:t>Vertragspartner Frau Musterfrau, die eine kurzfristige Preiserhöhung mit AGBs rechtfertigen will.</a:t>
            </a:r>
          </a:p>
          <a:p>
            <a:pPr marL="342900" indent="-342900">
              <a:buAutoNum type="arabicPeriod"/>
            </a:pPr>
            <a:r>
              <a:rPr lang="de-DE" sz="1400" dirty="0">
                <a:latin typeface="Calibri" panose="020F0502020204030204" pitchFamily="34" charset="0"/>
                <a:cs typeface="Calibri" panose="020F0502020204030204" pitchFamily="34" charset="0"/>
              </a:rPr>
              <a:t>Versuch: Teils sehr grobe Ausdrucksweise im Umgang.</a:t>
            </a:r>
          </a:p>
          <a:p>
            <a:pPr marL="342900" indent="-342900">
              <a:buAutoNum type="arabicPeriod"/>
            </a:pPr>
            <a:r>
              <a:rPr lang="de-DE" sz="1400" dirty="0">
                <a:latin typeface="Calibri" panose="020F0502020204030204" pitchFamily="34" charset="0"/>
                <a:cs typeface="Calibri" panose="020F0502020204030204" pitchFamily="34" charset="0"/>
              </a:rPr>
              <a:t>Versuch: Freundliche Ausdrucksweise</a:t>
            </a:r>
          </a:p>
          <a:p>
            <a:pPr algn="ctr"/>
            <a:endParaRPr lang="de-DE" sz="1400" dirty="0">
              <a:latin typeface="Calibri" panose="020F0502020204030204" pitchFamily="34" charset="0"/>
              <a:cs typeface="Calibri" panose="020F0502020204030204" pitchFamily="34" charset="0"/>
            </a:endParaRPr>
          </a:p>
        </p:txBody>
      </p:sp>
      <p:sp>
        <p:nvSpPr>
          <p:cNvPr id="43" name="Textfeld 42">
            <a:extLst>
              <a:ext uri="{FF2B5EF4-FFF2-40B4-BE49-F238E27FC236}">
                <a16:creationId xmlns:a16="http://schemas.microsoft.com/office/drawing/2014/main" id="{944B0831-7EBE-4C2F-8AB8-4976111A571A}"/>
              </a:ext>
            </a:extLst>
          </p:cNvPr>
          <p:cNvSpPr txBox="1"/>
          <p:nvPr/>
        </p:nvSpPr>
        <p:spPr>
          <a:xfrm>
            <a:off x="2609806" y="2419050"/>
            <a:ext cx="3116741" cy="2246769"/>
          </a:xfrm>
          <a:prstGeom prst="rect">
            <a:avLst/>
          </a:prstGeom>
          <a:noFill/>
          <a:ln>
            <a:solidFill>
              <a:srgbClr val="FFC000"/>
            </a:solidFill>
          </a:ln>
        </p:spPr>
        <p:txBody>
          <a:bodyPr wrap="square" rtlCol="0">
            <a:spAutoFit/>
          </a:bodyPr>
          <a:lstStyle/>
          <a:p>
            <a:pPr algn="ctr"/>
            <a:endParaRPr lang="de-DE" sz="1400" dirty="0">
              <a:latin typeface="Calibri" panose="020F0502020204030204" pitchFamily="34" charset="0"/>
              <a:cs typeface="Calibri" panose="020F0502020204030204" pitchFamily="34" charset="0"/>
            </a:endParaRPr>
          </a:p>
          <a:p>
            <a:pPr algn="ctr"/>
            <a:endParaRPr lang="de-DE" sz="1400" dirty="0">
              <a:latin typeface="Calibri" panose="020F0502020204030204" pitchFamily="34" charset="0"/>
              <a:cs typeface="Calibri" panose="020F0502020204030204" pitchFamily="34" charset="0"/>
            </a:endParaRPr>
          </a:p>
          <a:p>
            <a:pPr algn="ctr"/>
            <a:r>
              <a:rPr lang="de-DE" sz="1400" dirty="0">
                <a:latin typeface="Calibri" panose="020F0502020204030204" pitchFamily="34" charset="0"/>
                <a:cs typeface="Calibri" panose="020F0502020204030204" pitchFamily="34" charset="0"/>
              </a:rPr>
              <a:t>Generelle Bearbeitungszeit von 45 Minuten.</a:t>
            </a:r>
          </a:p>
          <a:p>
            <a:pPr marL="342900" indent="-342900" algn="ctr">
              <a:buAutoNum type="arabicPeriod"/>
            </a:pPr>
            <a:r>
              <a:rPr lang="de-DE" sz="1400" dirty="0">
                <a:latin typeface="Calibri" panose="020F0502020204030204" pitchFamily="34" charset="0"/>
                <a:cs typeface="Calibri" panose="020F0502020204030204" pitchFamily="34" charset="0"/>
              </a:rPr>
              <a:t>Versuch: Video mit Kaufvertrag &gt; 8 Minuten zur Wiederholung</a:t>
            </a:r>
          </a:p>
          <a:p>
            <a:pPr marL="342900" indent="-342900" algn="ctr">
              <a:buAutoNum type="arabicPeriod"/>
            </a:pPr>
            <a:r>
              <a:rPr lang="de-DE" sz="1400" dirty="0">
                <a:latin typeface="Calibri" panose="020F0502020204030204" pitchFamily="34" charset="0"/>
                <a:cs typeface="Calibri" panose="020F0502020204030204" pitchFamily="34" charset="0"/>
              </a:rPr>
              <a:t>Versuch: Video mit ca. 5 Minuten</a:t>
            </a:r>
          </a:p>
          <a:p>
            <a:pPr algn="ctr"/>
            <a:endParaRPr lang="de-DE" sz="1400" dirty="0">
              <a:latin typeface="Calibri" panose="020F0502020204030204" pitchFamily="34" charset="0"/>
              <a:cs typeface="Calibri" panose="020F0502020204030204" pitchFamily="34" charset="0"/>
            </a:endParaRPr>
          </a:p>
          <a:p>
            <a:pPr algn="ctr"/>
            <a:endParaRPr lang="de-DE" sz="1400" dirty="0">
              <a:latin typeface="Calibri" panose="020F0502020204030204" pitchFamily="34" charset="0"/>
              <a:cs typeface="Calibri" panose="020F0502020204030204" pitchFamily="34" charset="0"/>
            </a:endParaRPr>
          </a:p>
          <a:p>
            <a:pPr algn="ctr"/>
            <a:endParaRPr lang="de-DE" sz="1400" dirty="0">
              <a:latin typeface="Calibri" panose="020F0502020204030204" pitchFamily="34" charset="0"/>
              <a:cs typeface="Calibri" panose="020F0502020204030204" pitchFamily="34" charset="0"/>
            </a:endParaRPr>
          </a:p>
        </p:txBody>
      </p:sp>
      <p:sp>
        <p:nvSpPr>
          <p:cNvPr id="44" name="Textfeld 43">
            <a:extLst>
              <a:ext uri="{FF2B5EF4-FFF2-40B4-BE49-F238E27FC236}">
                <a16:creationId xmlns:a16="http://schemas.microsoft.com/office/drawing/2014/main" id="{6D785019-480F-41AC-9701-FD1D861E1950}"/>
              </a:ext>
            </a:extLst>
          </p:cNvPr>
          <p:cNvSpPr txBox="1"/>
          <p:nvPr/>
        </p:nvSpPr>
        <p:spPr>
          <a:xfrm>
            <a:off x="2632304" y="2442154"/>
            <a:ext cx="3116741" cy="2246769"/>
          </a:xfrm>
          <a:prstGeom prst="rect">
            <a:avLst/>
          </a:prstGeom>
          <a:noFill/>
          <a:ln>
            <a:solidFill>
              <a:srgbClr val="FFC000"/>
            </a:solidFill>
          </a:ln>
        </p:spPr>
        <p:txBody>
          <a:bodyPr wrap="square" rtlCol="0">
            <a:spAutoFit/>
          </a:bodyPr>
          <a:lstStyle/>
          <a:p>
            <a:pPr algn="ctr"/>
            <a:endParaRPr lang="de-DE" sz="1400" dirty="0">
              <a:latin typeface="Calibri" panose="020F0502020204030204" pitchFamily="34" charset="0"/>
              <a:cs typeface="Calibri" panose="020F0502020204030204" pitchFamily="34" charset="0"/>
            </a:endParaRPr>
          </a:p>
          <a:p>
            <a:pPr algn="ctr"/>
            <a:endParaRPr lang="de-DE" sz="1400" dirty="0">
              <a:latin typeface="Calibri" panose="020F0502020204030204" pitchFamily="34" charset="0"/>
              <a:cs typeface="Calibri" panose="020F0502020204030204" pitchFamily="34" charset="0"/>
            </a:endParaRPr>
          </a:p>
          <a:p>
            <a:pPr marL="342900" indent="-342900">
              <a:buAutoNum type="arabicPeriod"/>
            </a:pPr>
            <a:r>
              <a:rPr lang="de-DE" sz="1400" dirty="0">
                <a:latin typeface="Calibri" panose="020F0502020204030204" pitchFamily="34" charset="0"/>
                <a:cs typeface="Calibri" panose="020F0502020204030204" pitchFamily="34" charset="0"/>
              </a:rPr>
              <a:t>Versuch: Anzeigen der Anzahl der richtigen Antworten bei </a:t>
            </a:r>
            <a:r>
              <a:rPr lang="de-DE" sz="1400" dirty="0" err="1">
                <a:latin typeface="Calibri" panose="020F0502020204030204" pitchFamily="34" charset="0"/>
                <a:cs typeface="Calibri" panose="020F0502020204030204" pitchFamily="34" charset="0"/>
              </a:rPr>
              <a:t>Quizzes</a:t>
            </a:r>
            <a:r>
              <a:rPr lang="de-DE" sz="1400" dirty="0">
                <a:latin typeface="Calibri" panose="020F0502020204030204" pitchFamily="34" charset="0"/>
                <a:cs typeface="Calibri" panose="020F0502020204030204" pitchFamily="34" charset="0"/>
              </a:rPr>
              <a:t>.</a:t>
            </a:r>
          </a:p>
          <a:p>
            <a:pPr marL="342900" indent="-342900">
              <a:buAutoNum type="arabicPeriod"/>
            </a:pPr>
            <a:r>
              <a:rPr lang="de-DE" sz="1400" dirty="0">
                <a:latin typeface="Calibri" panose="020F0502020204030204" pitchFamily="34" charset="0"/>
                <a:cs typeface="Calibri" panose="020F0502020204030204" pitchFamily="34" charset="0"/>
              </a:rPr>
              <a:t>Versuch: Zusätzlicher Glückwunsch zum Absolvieren der Lerneinheit</a:t>
            </a:r>
          </a:p>
          <a:p>
            <a:r>
              <a:rPr lang="de-DE" sz="1400" dirty="0">
                <a:latin typeface="Calibri" panose="020F0502020204030204" pitchFamily="34" charset="0"/>
                <a:cs typeface="Calibri" panose="020F0502020204030204" pitchFamily="34" charset="0"/>
                <a:sym typeface="Wingdings" panose="05000000000000000000" pitchFamily="2" charset="2"/>
              </a:rPr>
              <a:t> Ursprüngliches intendiertes Punktesystem mit offenen Aufgaben schwierig.</a:t>
            </a:r>
            <a:endParaRPr lang="de-DE" sz="1400" dirty="0">
              <a:latin typeface="Calibri" panose="020F0502020204030204" pitchFamily="34" charset="0"/>
              <a:cs typeface="Calibri" panose="020F0502020204030204" pitchFamily="34" charset="0"/>
            </a:endParaRPr>
          </a:p>
          <a:p>
            <a:pPr algn="ctr"/>
            <a:endParaRPr lang="de-DE" sz="1400" dirty="0">
              <a:latin typeface="Calibri" panose="020F0502020204030204" pitchFamily="34" charset="0"/>
              <a:cs typeface="Calibri" panose="020F0502020204030204" pitchFamily="34" charset="0"/>
            </a:endParaRPr>
          </a:p>
        </p:txBody>
      </p:sp>
      <p:sp>
        <p:nvSpPr>
          <p:cNvPr id="45" name="Textfeld 44">
            <a:extLst>
              <a:ext uri="{FF2B5EF4-FFF2-40B4-BE49-F238E27FC236}">
                <a16:creationId xmlns:a16="http://schemas.microsoft.com/office/drawing/2014/main" id="{0F907F22-9390-4FCB-834A-0A58754EAF65}"/>
              </a:ext>
            </a:extLst>
          </p:cNvPr>
          <p:cNvSpPr txBox="1"/>
          <p:nvPr/>
        </p:nvSpPr>
        <p:spPr>
          <a:xfrm>
            <a:off x="2592427" y="2445939"/>
            <a:ext cx="3116741" cy="2246769"/>
          </a:xfrm>
          <a:prstGeom prst="rect">
            <a:avLst/>
          </a:prstGeom>
          <a:noFill/>
          <a:ln>
            <a:solidFill>
              <a:srgbClr val="FFC000"/>
            </a:solidFill>
          </a:ln>
        </p:spPr>
        <p:txBody>
          <a:bodyPr wrap="square" rtlCol="0">
            <a:spAutoFit/>
          </a:bodyPr>
          <a:lstStyle/>
          <a:p>
            <a:r>
              <a:rPr lang="de-DE" sz="1400" dirty="0">
                <a:latin typeface="Calibri" panose="020F0502020204030204" pitchFamily="34" charset="0"/>
                <a:cs typeface="Calibri" panose="020F0502020204030204" pitchFamily="34" charset="0"/>
              </a:rPr>
              <a:t>1. Versuch:  	Bei Quiz: Reine Anzeige 			ob richtig oder falsch 			geantwortet wurde und 			Musterlösungen, die 			sofort ersichtlich waren.</a:t>
            </a:r>
          </a:p>
          <a:p>
            <a:endParaRPr lang="de-DE" sz="1400" dirty="0">
              <a:latin typeface="Calibri" panose="020F0502020204030204" pitchFamily="34" charset="0"/>
              <a:cs typeface="Calibri" panose="020F0502020204030204" pitchFamily="34" charset="0"/>
            </a:endParaRPr>
          </a:p>
          <a:p>
            <a:r>
              <a:rPr lang="de-DE" sz="1400" dirty="0">
                <a:latin typeface="Calibri" panose="020F0502020204030204" pitchFamily="34" charset="0"/>
                <a:cs typeface="Calibri" panose="020F0502020204030204" pitchFamily="34" charset="0"/>
              </a:rPr>
              <a:t>2. Versuch: Erläuterungen zu Antworten im Quiz und eine Musterlösung, die man sich erst „verdienen“ musste</a:t>
            </a:r>
          </a:p>
          <a:p>
            <a:endParaRPr lang="de-DE" sz="1400" dirty="0">
              <a:latin typeface="Calibri" panose="020F0502020204030204" pitchFamily="34" charset="0"/>
              <a:cs typeface="Calibri" panose="020F0502020204030204" pitchFamily="34" charset="0"/>
            </a:endParaRPr>
          </a:p>
        </p:txBody>
      </p:sp>
      <p:sp>
        <p:nvSpPr>
          <p:cNvPr id="46" name="Textfeld 45">
            <a:extLst>
              <a:ext uri="{FF2B5EF4-FFF2-40B4-BE49-F238E27FC236}">
                <a16:creationId xmlns:a16="http://schemas.microsoft.com/office/drawing/2014/main" id="{D6524593-7BC5-438F-BAD1-6D13E844D6DC}"/>
              </a:ext>
            </a:extLst>
          </p:cNvPr>
          <p:cNvSpPr txBox="1"/>
          <p:nvPr/>
        </p:nvSpPr>
        <p:spPr>
          <a:xfrm>
            <a:off x="2620035" y="2432196"/>
            <a:ext cx="3116741" cy="2246769"/>
          </a:xfrm>
          <a:prstGeom prst="rect">
            <a:avLst/>
          </a:prstGeom>
          <a:noFill/>
          <a:ln>
            <a:solidFill>
              <a:srgbClr val="FFC000"/>
            </a:solidFill>
          </a:ln>
        </p:spPr>
        <p:txBody>
          <a:bodyPr wrap="square" rtlCol="0">
            <a:spAutoFit/>
          </a:bodyPr>
          <a:lstStyle/>
          <a:p>
            <a:endParaRPr lang="de-DE" sz="1400" dirty="0">
              <a:latin typeface="Calibri" panose="020F0502020204030204" pitchFamily="34" charset="0"/>
              <a:cs typeface="Calibri" panose="020F0502020204030204" pitchFamily="34" charset="0"/>
            </a:endParaRPr>
          </a:p>
          <a:p>
            <a:pPr marL="342900" indent="-342900">
              <a:buAutoNum type="arabicPeriod"/>
            </a:pPr>
            <a:r>
              <a:rPr lang="de-DE" sz="1400" dirty="0">
                <a:latin typeface="Calibri" panose="020F0502020204030204" pitchFamily="34" charset="0"/>
                <a:cs typeface="Calibri" panose="020F0502020204030204" pitchFamily="34" charset="0"/>
              </a:rPr>
              <a:t>Versuch: Zu leichte Aufgaben allgemein bei steigendem Schwierigkeitsgrad.</a:t>
            </a:r>
          </a:p>
          <a:p>
            <a:pPr marL="342900" indent="-342900">
              <a:buAutoNum type="arabicPeriod"/>
            </a:pPr>
            <a:r>
              <a:rPr lang="de-DE" sz="1400" dirty="0">
                <a:latin typeface="Calibri" panose="020F0502020204030204" pitchFamily="34" charset="0"/>
                <a:cs typeface="Calibri" panose="020F0502020204030204" pitchFamily="34" charset="0"/>
              </a:rPr>
              <a:t>Versuch: Einbettung des </a:t>
            </a:r>
            <a:r>
              <a:rPr lang="de-DE" sz="1400" dirty="0" err="1">
                <a:latin typeface="Calibri" panose="020F0502020204030204" pitchFamily="34" charset="0"/>
                <a:cs typeface="Calibri" panose="020F0502020204030204" pitchFamily="34" charset="0"/>
              </a:rPr>
              <a:t>Vorwissensquizzes</a:t>
            </a:r>
            <a:r>
              <a:rPr lang="de-DE" sz="1400" dirty="0">
                <a:latin typeface="Calibri" panose="020F0502020204030204" pitchFamily="34" charset="0"/>
                <a:cs typeface="Calibri" panose="020F0502020204030204" pitchFamily="34" charset="0"/>
              </a:rPr>
              <a:t> in die Situation und mehr Spezifität / Komplexität bei E-Mail-Aufgabe. Zusätzliche Fallaufgaben mit Perspektivenwechsel.</a:t>
            </a:r>
          </a:p>
        </p:txBody>
      </p:sp>
      <p:sp>
        <p:nvSpPr>
          <p:cNvPr id="47" name="Textfeld 46">
            <a:extLst>
              <a:ext uri="{FF2B5EF4-FFF2-40B4-BE49-F238E27FC236}">
                <a16:creationId xmlns:a16="http://schemas.microsoft.com/office/drawing/2014/main" id="{3A62A7D1-7DA5-4E38-AA45-D6F433704A9A}"/>
              </a:ext>
            </a:extLst>
          </p:cNvPr>
          <p:cNvSpPr txBox="1"/>
          <p:nvPr/>
        </p:nvSpPr>
        <p:spPr>
          <a:xfrm>
            <a:off x="2625192" y="2421190"/>
            <a:ext cx="3116741" cy="2246769"/>
          </a:xfrm>
          <a:prstGeom prst="rect">
            <a:avLst/>
          </a:prstGeom>
          <a:noFill/>
          <a:ln>
            <a:solidFill>
              <a:srgbClr val="FFC000"/>
            </a:solidFill>
          </a:ln>
        </p:spPr>
        <p:txBody>
          <a:bodyPr wrap="square" rtlCol="0">
            <a:spAutoFit/>
          </a:bodyPr>
          <a:lstStyle/>
          <a:p>
            <a:pPr algn="ctr"/>
            <a:endParaRPr lang="de-DE" sz="1400" dirty="0">
              <a:latin typeface="Calibri" panose="020F0502020204030204" pitchFamily="34" charset="0"/>
              <a:cs typeface="Calibri" panose="020F0502020204030204" pitchFamily="34" charset="0"/>
            </a:endParaRPr>
          </a:p>
          <a:p>
            <a:pPr algn="ctr"/>
            <a:endParaRPr lang="de-DE" sz="1400" dirty="0">
              <a:latin typeface="Calibri" panose="020F0502020204030204" pitchFamily="34" charset="0"/>
              <a:cs typeface="Calibri" panose="020F0502020204030204" pitchFamily="34" charset="0"/>
            </a:endParaRPr>
          </a:p>
          <a:p>
            <a:pPr algn="ctr"/>
            <a:r>
              <a:rPr lang="de-DE" sz="1400" dirty="0">
                <a:latin typeface="Calibri" panose="020F0502020204030204" pitchFamily="34" charset="0"/>
                <a:cs typeface="Calibri" panose="020F0502020204030204" pitchFamily="34" charset="0"/>
              </a:rPr>
              <a:t>Geschichte einer berufsspezifischen Situation die von Problemaufkommen bis zur Problemlösung einen stringenten Erzählstrang folgt.</a:t>
            </a:r>
          </a:p>
          <a:p>
            <a:pPr algn="ctr"/>
            <a:endParaRPr lang="de-DE" sz="1400" dirty="0">
              <a:latin typeface="Calibri" panose="020F0502020204030204" pitchFamily="34" charset="0"/>
              <a:cs typeface="Calibri" panose="020F0502020204030204" pitchFamily="34" charset="0"/>
            </a:endParaRPr>
          </a:p>
          <a:p>
            <a:pPr algn="ctr"/>
            <a:endParaRPr lang="de-DE" sz="1400" dirty="0">
              <a:latin typeface="Calibri" panose="020F0502020204030204" pitchFamily="34" charset="0"/>
              <a:cs typeface="Calibri" panose="020F0502020204030204" pitchFamily="34" charset="0"/>
            </a:endParaRPr>
          </a:p>
          <a:p>
            <a:pPr algn="ctr"/>
            <a:endParaRPr lang="de-DE" sz="1400" dirty="0">
              <a:latin typeface="Calibri" panose="020F0502020204030204" pitchFamily="34" charset="0"/>
              <a:cs typeface="Calibri" panose="020F0502020204030204" pitchFamily="34" charset="0"/>
            </a:endParaRPr>
          </a:p>
          <a:p>
            <a:pPr algn="ctr"/>
            <a:endParaRPr lang="de-DE" sz="1400" dirty="0">
              <a:latin typeface="Calibri" panose="020F0502020204030204" pitchFamily="34" charset="0"/>
              <a:cs typeface="Calibri" panose="020F0502020204030204" pitchFamily="34" charset="0"/>
            </a:endParaRPr>
          </a:p>
        </p:txBody>
      </p:sp>
      <p:sp>
        <p:nvSpPr>
          <p:cNvPr id="48" name="Textfeld 47">
            <a:extLst>
              <a:ext uri="{FF2B5EF4-FFF2-40B4-BE49-F238E27FC236}">
                <a16:creationId xmlns:a16="http://schemas.microsoft.com/office/drawing/2014/main" id="{956F7AAD-767C-4072-A069-812CCBC6F68C}"/>
              </a:ext>
            </a:extLst>
          </p:cNvPr>
          <p:cNvSpPr txBox="1"/>
          <p:nvPr/>
        </p:nvSpPr>
        <p:spPr>
          <a:xfrm>
            <a:off x="2626875" y="2447014"/>
            <a:ext cx="3116741" cy="2246769"/>
          </a:xfrm>
          <a:prstGeom prst="rect">
            <a:avLst/>
          </a:prstGeom>
          <a:noFill/>
          <a:ln>
            <a:solidFill>
              <a:srgbClr val="FFC000"/>
            </a:solidFill>
          </a:ln>
        </p:spPr>
        <p:txBody>
          <a:bodyPr wrap="square" rtlCol="0">
            <a:spAutoFit/>
          </a:bodyPr>
          <a:lstStyle/>
          <a:p>
            <a:pPr marL="342900" indent="-342900">
              <a:buAutoNum type="arabicPeriod"/>
            </a:pPr>
            <a:r>
              <a:rPr lang="de-DE" sz="1400" dirty="0">
                <a:latin typeface="Calibri" panose="020F0502020204030204" pitchFamily="34" charset="0"/>
                <a:cs typeface="Calibri" panose="020F0502020204030204" pitchFamily="34" charset="0"/>
              </a:rPr>
              <a:t>Versuch: Möglichkeit Dokumente  wie im realen Leben durchzublättern, sowie eingebaute Videos, Comics usw. zur abwechslungsreichen Gestaltung</a:t>
            </a:r>
          </a:p>
          <a:p>
            <a:pPr marL="342900" indent="-342900">
              <a:buAutoNum type="arabicPeriod"/>
            </a:pPr>
            <a:r>
              <a:rPr lang="de-DE" sz="1400" dirty="0">
                <a:latin typeface="Calibri" panose="020F0502020204030204" pitchFamily="34" charset="0"/>
                <a:cs typeface="Calibri" panose="020F0502020204030204" pitchFamily="34" charset="0"/>
              </a:rPr>
              <a:t> Versuch: Zusätzlich abwechslungsreichere Aufgaben mit Perspektivwechsel</a:t>
            </a:r>
          </a:p>
          <a:p>
            <a:endParaRPr lang="de-DE" sz="1400" dirty="0">
              <a:latin typeface="Calibri" panose="020F0502020204030204" pitchFamily="34" charset="0"/>
              <a:cs typeface="Calibri" panose="020F0502020204030204" pitchFamily="34" charset="0"/>
            </a:endParaRPr>
          </a:p>
          <a:p>
            <a:endParaRPr lang="de-DE" sz="1400" dirty="0">
              <a:latin typeface="Calibri" panose="020F0502020204030204" pitchFamily="34" charset="0"/>
              <a:cs typeface="Calibri" panose="020F0502020204030204" pitchFamily="34" charset="0"/>
            </a:endParaRPr>
          </a:p>
        </p:txBody>
      </p:sp>
      <p:sp>
        <p:nvSpPr>
          <p:cNvPr id="49" name="Textfeld 48">
            <a:extLst>
              <a:ext uri="{FF2B5EF4-FFF2-40B4-BE49-F238E27FC236}">
                <a16:creationId xmlns:a16="http://schemas.microsoft.com/office/drawing/2014/main" id="{BDB5844E-7038-4F63-9626-02574E5294B9}"/>
              </a:ext>
            </a:extLst>
          </p:cNvPr>
          <p:cNvSpPr txBox="1"/>
          <p:nvPr/>
        </p:nvSpPr>
        <p:spPr>
          <a:xfrm>
            <a:off x="2611846" y="2426662"/>
            <a:ext cx="3116741" cy="2246769"/>
          </a:xfrm>
          <a:prstGeom prst="rect">
            <a:avLst/>
          </a:prstGeom>
          <a:noFill/>
          <a:ln>
            <a:solidFill>
              <a:srgbClr val="FFC000"/>
            </a:solidFill>
          </a:ln>
        </p:spPr>
        <p:txBody>
          <a:bodyPr wrap="square" rtlCol="0">
            <a:spAutoFit/>
          </a:bodyPr>
          <a:lstStyle/>
          <a:p>
            <a:endParaRPr lang="de-DE" sz="1400" dirty="0">
              <a:latin typeface="Calibri" panose="020F0502020204030204" pitchFamily="34" charset="0"/>
              <a:cs typeface="Calibri" panose="020F0502020204030204" pitchFamily="34" charset="0"/>
            </a:endParaRPr>
          </a:p>
          <a:p>
            <a:pPr marL="342900" indent="-342900">
              <a:buAutoNum type="arabicPeriod"/>
            </a:pPr>
            <a:r>
              <a:rPr lang="de-DE" sz="1400" dirty="0">
                <a:latin typeface="Calibri" panose="020F0502020204030204" pitchFamily="34" charset="0"/>
                <a:cs typeface="Calibri" panose="020F0502020204030204" pitchFamily="34" charset="0"/>
              </a:rPr>
              <a:t>Versuch: Comics zur Auflockerung und Fortführung des Erzählstrangs.</a:t>
            </a:r>
          </a:p>
          <a:p>
            <a:pPr marL="342900" indent="-342900">
              <a:buAutoNum type="arabicPeriod"/>
            </a:pPr>
            <a:r>
              <a:rPr lang="de-DE" sz="1400" dirty="0">
                <a:latin typeface="Calibri" panose="020F0502020204030204" pitchFamily="34" charset="0"/>
                <a:cs typeface="Calibri" panose="020F0502020204030204" pitchFamily="34" charset="0"/>
              </a:rPr>
              <a:t> Versuch: Ästhetischere Formate zur Beantwortung von Aufgaben und Entzerrung der Lerneinheit durch schaffen von Abständen zwischen unterschiedlichen Situationen</a:t>
            </a:r>
          </a:p>
          <a:p>
            <a:pPr marL="342900" indent="-342900">
              <a:buAutoNum type="arabicPeriod"/>
            </a:pPr>
            <a:endParaRPr lang="de-DE" sz="1400" dirty="0">
              <a:latin typeface="Calibri" panose="020F0502020204030204" pitchFamily="34" charset="0"/>
              <a:cs typeface="Calibri" panose="020F0502020204030204" pitchFamily="34" charset="0"/>
            </a:endParaRPr>
          </a:p>
        </p:txBody>
      </p:sp>
      <p:pic>
        <p:nvPicPr>
          <p:cNvPr id="9" name="Grafik 8" descr="Ein Bild, das Screenshot enthält.&#10;&#10;Automatisch generierte Beschreibung">
            <a:extLst>
              <a:ext uri="{FF2B5EF4-FFF2-40B4-BE49-F238E27FC236}">
                <a16:creationId xmlns:a16="http://schemas.microsoft.com/office/drawing/2014/main" id="{756130A2-451B-47DA-8A31-E86A177267B4}"/>
              </a:ext>
            </a:extLst>
          </p:cNvPr>
          <p:cNvPicPr>
            <a:picLocks noChangeAspect="1"/>
          </p:cNvPicPr>
          <p:nvPr/>
        </p:nvPicPr>
        <p:blipFill>
          <a:blip r:embed="rId2"/>
          <a:stretch>
            <a:fillRect/>
          </a:stretch>
        </p:blipFill>
        <p:spPr>
          <a:xfrm>
            <a:off x="7849219" y="1857692"/>
            <a:ext cx="3496722" cy="2949738"/>
          </a:xfrm>
          <a:prstGeom prst="rect">
            <a:avLst/>
          </a:prstGeom>
        </p:spPr>
      </p:pic>
      <p:pic>
        <p:nvPicPr>
          <p:cNvPr id="12" name="Grafik 11" descr="Ein Bild, das Screenshot, Vogel enthält.&#10;&#10;Automatisch generierte Beschreibung">
            <a:extLst>
              <a:ext uri="{FF2B5EF4-FFF2-40B4-BE49-F238E27FC236}">
                <a16:creationId xmlns:a16="http://schemas.microsoft.com/office/drawing/2014/main" id="{88BD2384-3D49-4D3D-A69D-ACF809CDDAFE}"/>
              </a:ext>
            </a:extLst>
          </p:cNvPr>
          <p:cNvPicPr>
            <a:picLocks noChangeAspect="1"/>
          </p:cNvPicPr>
          <p:nvPr/>
        </p:nvPicPr>
        <p:blipFill>
          <a:blip r:embed="rId3"/>
          <a:stretch>
            <a:fillRect/>
          </a:stretch>
        </p:blipFill>
        <p:spPr>
          <a:xfrm>
            <a:off x="8401100" y="618518"/>
            <a:ext cx="2682241" cy="2554779"/>
          </a:xfrm>
          <a:prstGeom prst="rect">
            <a:avLst/>
          </a:prstGeom>
        </p:spPr>
      </p:pic>
      <p:pic>
        <p:nvPicPr>
          <p:cNvPr id="38" name="Grafik 37" descr="Ein Bild, das Screenshot enthält.&#10;&#10;Automatisch generierte Beschreibung">
            <a:extLst>
              <a:ext uri="{FF2B5EF4-FFF2-40B4-BE49-F238E27FC236}">
                <a16:creationId xmlns:a16="http://schemas.microsoft.com/office/drawing/2014/main" id="{28FD0498-450B-406F-B4AC-69BBDB6E90A5}"/>
              </a:ext>
            </a:extLst>
          </p:cNvPr>
          <p:cNvPicPr>
            <a:picLocks noChangeAspect="1"/>
          </p:cNvPicPr>
          <p:nvPr/>
        </p:nvPicPr>
        <p:blipFill>
          <a:blip r:embed="rId4"/>
          <a:stretch>
            <a:fillRect/>
          </a:stretch>
        </p:blipFill>
        <p:spPr>
          <a:xfrm>
            <a:off x="8244885" y="3401135"/>
            <a:ext cx="2967327" cy="2910842"/>
          </a:xfrm>
          <a:prstGeom prst="rect">
            <a:avLst/>
          </a:prstGeom>
        </p:spPr>
      </p:pic>
      <p:pic>
        <p:nvPicPr>
          <p:cNvPr id="51" name="Grafik 50" descr="Ein Bild, das Screenshot enthält.&#10;&#10;Automatisch generierte Beschreibung">
            <a:extLst>
              <a:ext uri="{FF2B5EF4-FFF2-40B4-BE49-F238E27FC236}">
                <a16:creationId xmlns:a16="http://schemas.microsoft.com/office/drawing/2014/main" id="{BFFDA3C3-7AA0-4FD9-96AF-B556A365262D}"/>
              </a:ext>
            </a:extLst>
          </p:cNvPr>
          <p:cNvPicPr>
            <a:picLocks noChangeAspect="1"/>
          </p:cNvPicPr>
          <p:nvPr/>
        </p:nvPicPr>
        <p:blipFill>
          <a:blip r:embed="rId5"/>
          <a:stretch>
            <a:fillRect/>
          </a:stretch>
        </p:blipFill>
        <p:spPr>
          <a:xfrm>
            <a:off x="8134067" y="1077890"/>
            <a:ext cx="2980512" cy="2149846"/>
          </a:xfrm>
          <a:prstGeom prst="rect">
            <a:avLst/>
          </a:prstGeom>
        </p:spPr>
      </p:pic>
      <p:pic>
        <p:nvPicPr>
          <p:cNvPr id="53" name="Grafik 52" descr="Ein Bild, das Screenshot, Text, Computer enthält.&#10;&#10;Automatisch generierte Beschreibung">
            <a:extLst>
              <a:ext uri="{FF2B5EF4-FFF2-40B4-BE49-F238E27FC236}">
                <a16:creationId xmlns:a16="http://schemas.microsoft.com/office/drawing/2014/main" id="{B3D6DE57-2B86-4993-B8C0-3E546244818B}"/>
              </a:ext>
            </a:extLst>
          </p:cNvPr>
          <p:cNvPicPr>
            <a:picLocks noChangeAspect="1"/>
          </p:cNvPicPr>
          <p:nvPr/>
        </p:nvPicPr>
        <p:blipFill>
          <a:blip r:embed="rId6"/>
          <a:stretch>
            <a:fillRect/>
          </a:stretch>
        </p:blipFill>
        <p:spPr>
          <a:xfrm>
            <a:off x="7837854" y="3304142"/>
            <a:ext cx="3513520" cy="2898915"/>
          </a:xfrm>
          <a:prstGeom prst="rect">
            <a:avLst/>
          </a:prstGeom>
        </p:spPr>
      </p:pic>
      <p:pic>
        <p:nvPicPr>
          <p:cNvPr id="55" name="Grafik 54" descr="Ein Bild, das Screenshot, Zeichnung enthält.&#10;&#10;Automatisch generierte Beschreibung">
            <a:extLst>
              <a:ext uri="{FF2B5EF4-FFF2-40B4-BE49-F238E27FC236}">
                <a16:creationId xmlns:a16="http://schemas.microsoft.com/office/drawing/2014/main" id="{D59CB436-D77D-4E10-869B-CF74C09ECFF9}"/>
              </a:ext>
            </a:extLst>
          </p:cNvPr>
          <p:cNvPicPr>
            <a:picLocks noChangeAspect="1"/>
          </p:cNvPicPr>
          <p:nvPr/>
        </p:nvPicPr>
        <p:blipFill>
          <a:blip r:embed="rId7"/>
          <a:stretch>
            <a:fillRect/>
          </a:stretch>
        </p:blipFill>
        <p:spPr>
          <a:xfrm>
            <a:off x="7785312" y="1654172"/>
            <a:ext cx="2025170" cy="1132311"/>
          </a:xfrm>
          <a:prstGeom prst="rect">
            <a:avLst/>
          </a:prstGeom>
        </p:spPr>
      </p:pic>
      <p:pic>
        <p:nvPicPr>
          <p:cNvPr id="57" name="Grafik 56" descr="Ein Bild, das Uhr, Zeichnung, Schild enthält.&#10;&#10;Automatisch generierte Beschreibung">
            <a:extLst>
              <a:ext uri="{FF2B5EF4-FFF2-40B4-BE49-F238E27FC236}">
                <a16:creationId xmlns:a16="http://schemas.microsoft.com/office/drawing/2014/main" id="{043AA2A1-A959-40A6-B873-CA84EA34FD4F}"/>
              </a:ext>
            </a:extLst>
          </p:cNvPr>
          <p:cNvPicPr>
            <a:picLocks noChangeAspect="1"/>
          </p:cNvPicPr>
          <p:nvPr/>
        </p:nvPicPr>
        <p:blipFill>
          <a:blip r:embed="rId8"/>
          <a:stretch>
            <a:fillRect/>
          </a:stretch>
        </p:blipFill>
        <p:spPr>
          <a:xfrm>
            <a:off x="9459012" y="1654172"/>
            <a:ext cx="2117822" cy="1132311"/>
          </a:xfrm>
          <a:prstGeom prst="rect">
            <a:avLst/>
          </a:prstGeom>
        </p:spPr>
      </p:pic>
      <p:pic>
        <p:nvPicPr>
          <p:cNvPr id="59" name="Grafik 58">
            <a:extLst>
              <a:ext uri="{FF2B5EF4-FFF2-40B4-BE49-F238E27FC236}">
                <a16:creationId xmlns:a16="http://schemas.microsoft.com/office/drawing/2014/main" id="{12752408-7474-478B-99FB-E280DBA858CE}"/>
              </a:ext>
            </a:extLst>
          </p:cNvPr>
          <p:cNvPicPr>
            <a:picLocks noChangeAspect="1"/>
          </p:cNvPicPr>
          <p:nvPr/>
        </p:nvPicPr>
        <p:blipFill>
          <a:blip r:embed="rId9"/>
          <a:stretch>
            <a:fillRect/>
          </a:stretch>
        </p:blipFill>
        <p:spPr>
          <a:xfrm>
            <a:off x="8496210" y="2583756"/>
            <a:ext cx="2267989" cy="1273802"/>
          </a:xfrm>
          <a:prstGeom prst="rect">
            <a:avLst/>
          </a:prstGeom>
        </p:spPr>
      </p:pic>
      <p:pic>
        <p:nvPicPr>
          <p:cNvPr id="61" name="Grafik 60" descr="Ein Bild, das Text enthält.&#10;&#10;Automatisch generierte Beschreibung">
            <a:extLst>
              <a:ext uri="{FF2B5EF4-FFF2-40B4-BE49-F238E27FC236}">
                <a16:creationId xmlns:a16="http://schemas.microsoft.com/office/drawing/2014/main" id="{F31EF768-24DE-4ACF-B84B-EE7304AC28D7}"/>
              </a:ext>
            </a:extLst>
          </p:cNvPr>
          <p:cNvPicPr>
            <a:picLocks noChangeAspect="1"/>
          </p:cNvPicPr>
          <p:nvPr/>
        </p:nvPicPr>
        <p:blipFill>
          <a:blip r:embed="rId10"/>
          <a:stretch>
            <a:fillRect/>
          </a:stretch>
        </p:blipFill>
        <p:spPr>
          <a:xfrm>
            <a:off x="7832421" y="3855703"/>
            <a:ext cx="3490003" cy="2444347"/>
          </a:xfrm>
          <a:prstGeom prst="rect">
            <a:avLst/>
          </a:prstGeom>
        </p:spPr>
      </p:pic>
      <p:pic>
        <p:nvPicPr>
          <p:cNvPr id="63" name="Grafik 62" descr="Ein Bild, das Screenshot, Vogel, Blume enthält.&#10;&#10;Automatisch generierte Beschreibung">
            <a:extLst>
              <a:ext uri="{FF2B5EF4-FFF2-40B4-BE49-F238E27FC236}">
                <a16:creationId xmlns:a16="http://schemas.microsoft.com/office/drawing/2014/main" id="{C790D35A-A61F-47B9-9643-B9B6749BC871}"/>
              </a:ext>
            </a:extLst>
          </p:cNvPr>
          <p:cNvPicPr>
            <a:picLocks noChangeAspect="1"/>
          </p:cNvPicPr>
          <p:nvPr/>
        </p:nvPicPr>
        <p:blipFill>
          <a:blip r:embed="rId11"/>
          <a:stretch>
            <a:fillRect/>
          </a:stretch>
        </p:blipFill>
        <p:spPr>
          <a:xfrm>
            <a:off x="7781971" y="1868894"/>
            <a:ext cx="3773792" cy="2708056"/>
          </a:xfrm>
          <a:prstGeom prst="rect">
            <a:avLst/>
          </a:prstGeom>
        </p:spPr>
      </p:pic>
      <p:pic>
        <p:nvPicPr>
          <p:cNvPr id="64" name="Grafik 63" descr="Ein Bild, das Uhr, Zeichnung, Schild enthält.&#10;&#10;Automatisch generierte Beschreibung">
            <a:extLst>
              <a:ext uri="{FF2B5EF4-FFF2-40B4-BE49-F238E27FC236}">
                <a16:creationId xmlns:a16="http://schemas.microsoft.com/office/drawing/2014/main" id="{D8C426F6-999A-4752-9E79-FF5019204FB7}"/>
              </a:ext>
            </a:extLst>
          </p:cNvPr>
          <p:cNvPicPr>
            <a:picLocks noChangeAspect="1"/>
          </p:cNvPicPr>
          <p:nvPr/>
        </p:nvPicPr>
        <p:blipFill>
          <a:blip r:embed="rId8"/>
          <a:stretch>
            <a:fillRect/>
          </a:stretch>
        </p:blipFill>
        <p:spPr>
          <a:xfrm>
            <a:off x="7805985" y="1832679"/>
            <a:ext cx="3749380" cy="2691250"/>
          </a:xfrm>
          <a:prstGeom prst="rect">
            <a:avLst/>
          </a:prstGeom>
        </p:spPr>
      </p:pic>
      <p:pic>
        <p:nvPicPr>
          <p:cNvPr id="66" name="Grafik 65" descr="Ein Bild, das Screenshot, Computer enthält.&#10;&#10;Automatisch generierte Beschreibung">
            <a:extLst>
              <a:ext uri="{FF2B5EF4-FFF2-40B4-BE49-F238E27FC236}">
                <a16:creationId xmlns:a16="http://schemas.microsoft.com/office/drawing/2014/main" id="{F71B3A65-B8CA-44B2-A721-F8A6FB52A58E}"/>
              </a:ext>
            </a:extLst>
          </p:cNvPr>
          <p:cNvPicPr>
            <a:picLocks noChangeAspect="1"/>
          </p:cNvPicPr>
          <p:nvPr/>
        </p:nvPicPr>
        <p:blipFill>
          <a:blip r:embed="rId12"/>
          <a:stretch>
            <a:fillRect/>
          </a:stretch>
        </p:blipFill>
        <p:spPr>
          <a:xfrm>
            <a:off x="7806028" y="1387777"/>
            <a:ext cx="3712835" cy="2554779"/>
          </a:xfrm>
          <a:prstGeom prst="rect">
            <a:avLst/>
          </a:prstGeom>
        </p:spPr>
      </p:pic>
      <p:pic>
        <p:nvPicPr>
          <p:cNvPr id="68" name="Grafik 67" descr="Ein Bild, das Screenshot, Elektronik, Monitor, Computer enthält.&#10;&#10;Automatisch generierte Beschreibung">
            <a:extLst>
              <a:ext uri="{FF2B5EF4-FFF2-40B4-BE49-F238E27FC236}">
                <a16:creationId xmlns:a16="http://schemas.microsoft.com/office/drawing/2014/main" id="{D4FEC0E4-656B-4ED3-BAF0-A2500D6AFD81}"/>
              </a:ext>
            </a:extLst>
          </p:cNvPr>
          <p:cNvPicPr>
            <a:picLocks noChangeAspect="1"/>
          </p:cNvPicPr>
          <p:nvPr/>
        </p:nvPicPr>
        <p:blipFill>
          <a:blip r:embed="rId13"/>
          <a:stretch>
            <a:fillRect/>
          </a:stretch>
        </p:blipFill>
        <p:spPr>
          <a:xfrm>
            <a:off x="7799587" y="3733186"/>
            <a:ext cx="3738182" cy="2362127"/>
          </a:xfrm>
          <a:prstGeom prst="rect">
            <a:avLst/>
          </a:prstGeom>
        </p:spPr>
      </p:pic>
      <p:pic>
        <p:nvPicPr>
          <p:cNvPr id="70" name="Grafik 69" descr="Ein Bild, das Screenshot enthält.&#10;&#10;Automatisch generierte Beschreibung">
            <a:extLst>
              <a:ext uri="{FF2B5EF4-FFF2-40B4-BE49-F238E27FC236}">
                <a16:creationId xmlns:a16="http://schemas.microsoft.com/office/drawing/2014/main" id="{9B2EBBF4-919F-453F-8483-7469A4BC3710}"/>
              </a:ext>
            </a:extLst>
          </p:cNvPr>
          <p:cNvPicPr>
            <a:picLocks noChangeAspect="1"/>
          </p:cNvPicPr>
          <p:nvPr/>
        </p:nvPicPr>
        <p:blipFill>
          <a:blip r:embed="rId14"/>
          <a:stretch>
            <a:fillRect/>
          </a:stretch>
        </p:blipFill>
        <p:spPr>
          <a:xfrm>
            <a:off x="7799587" y="1806043"/>
            <a:ext cx="3725719" cy="2833076"/>
          </a:xfrm>
          <a:prstGeom prst="rect">
            <a:avLst/>
          </a:prstGeom>
        </p:spPr>
      </p:pic>
      <p:pic>
        <p:nvPicPr>
          <p:cNvPr id="72" name="Grafik 71" descr="Ein Bild, das Screenshot enthält.&#10;&#10;Automatisch generierte Beschreibung">
            <a:extLst>
              <a:ext uri="{FF2B5EF4-FFF2-40B4-BE49-F238E27FC236}">
                <a16:creationId xmlns:a16="http://schemas.microsoft.com/office/drawing/2014/main" id="{E34FB417-65F3-42CB-AB80-292AEC5AC4B9}"/>
              </a:ext>
            </a:extLst>
          </p:cNvPr>
          <p:cNvPicPr>
            <a:picLocks noChangeAspect="1"/>
          </p:cNvPicPr>
          <p:nvPr/>
        </p:nvPicPr>
        <p:blipFill>
          <a:blip r:embed="rId15"/>
          <a:stretch>
            <a:fillRect/>
          </a:stretch>
        </p:blipFill>
        <p:spPr>
          <a:xfrm>
            <a:off x="7778118" y="4296692"/>
            <a:ext cx="3750978" cy="2002383"/>
          </a:xfrm>
          <a:prstGeom prst="rect">
            <a:avLst/>
          </a:prstGeom>
        </p:spPr>
      </p:pic>
      <p:pic>
        <p:nvPicPr>
          <p:cNvPr id="73" name="Grafik 72">
            <a:extLst>
              <a:ext uri="{FF2B5EF4-FFF2-40B4-BE49-F238E27FC236}">
                <a16:creationId xmlns:a16="http://schemas.microsoft.com/office/drawing/2014/main" id="{60128B65-B1AB-484D-BDC7-8D54B1BE2AFE}"/>
              </a:ext>
            </a:extLst>
          </p:cNvPr>
          <p:cNvPicPr>
            <a:picLocks noChangeAspect="1"/>
          </p:cNvPicPr>
          <p:nvPr/>
        </p:nvPicPr>
        <p:blipFill>
          <a:blip r:embed="rId16"/>
          <a:stretch>
            <a:fillRect/>
          </a:stretch>
        </p:blipFill>
        <p:spPr>
          <a:xfrm>
            <a:off x="7764297" y="1351515"/>
            <a:ext cx="3712835" cy="2680438"/>
          </a:xfrm>
          <a:prstGeom prst="rect">
            <a:avLst/>
          </a:prstGeom>
        </p:spPr>
      </p:pic>
      <p:sp>
        <p:nvSpPr>
          <p:cNvPr id="74" name="Flussdiagramm: Verbinder 73">
            <a:extLst>
              <a:ext uri="{FF2B5EF4-FFF2-40B4-BE49-F238E27FC236}">
                <a16:creationId xmlns:a16="http://schemas.microsoft.com/office/drawing/2014/main" id="{B8937EF2-665A-4321-B901-15698506F8D1}"/>
              </a:ext>
            </a:extLst>
          </p:cNvPr>
          <p:cNvSpPr/>
          <p:nvPr/>
        </p:nvSpPr>
        <p:spPr>
          <a:xfrm>
            <a:off x="11632276" y="2175540"/>
            <a:ext cx="166256" cy="144536"/>
          </a:xfrm>
          <a:prstGeom prst="flowChartConnector">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5" name="Flussdiagramm: Verbinder 74">
            <a:extLst>
              <a:ext uri="{FF2B5EF4-FFF2-40B4-BE49-F238E27FC236}">
                <a16:creationId xmlns:a16="http://schemas.microsoft.com/office/drawing/2014/main" id="{3B9E9E3B-291A-4AB0-A0F7-DF87CF4A5BCE}"/>
              </a:ext>
            </a:extLst>
          </p:cNvPr>
          <p:cNvSpPr/>
          <p:nvPr/>
        </p:nvSpPr>
        <p:spPr>
          <a:xfrm>
            <a:off x="11632276" y="2898747"/>
            <a:ext cx="166256" cy="144536"/>
          </a:xfrm>
          <a:prstGeom prst="flowChartConnector">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6" name="Flussdiagramm: Verbinder 75">
            <a:extLst>
              <a:ext uri="{FF2B5EF4-FFF2-40B4-BE49-F238E27FC236}">
                <a16:creationId xmlns:a16="http://schemas.microsoft.com/office/drawing/2014/main" id="{DAD72765-FA84-4E03-83D3-18D3CEA865CB}"/>
              </a:ext>
            </a:extLst>
          </p:cNvPr>
          <p:cNvSpPr/>
          <p:nvPr/>
        </p:nvSpPr>
        <p:spPr>
          <a:xfrm>
            <a:off x="11643359" y="3621954"/>
            <a:ext cx="166256" cy="144536"/>
          </a:xfrm>
          <a:prstGeom prst="flowChartConnector">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7" name="Flussdiagramm: Verbinder 76">
            <a:extLst>
              <a:ext uri="{FF2B5EF4-FFF2-40B4-BE49-F238E27FC236}">
                <a16:creationId xmlns:a16="http://schemas.microsoft.com/office/drawing/2014/main" id="{AB33ACE8-D98F-407D-8F02-8AEC26D875C0}"/>
              </a:ext>
            </a:extLst>
          </p:cNvPr>
          <p:cNvSpPr/>
          <p:nvPr/>
        </p:nvSpPr>
        <p:spPr>
          <a:xfrm>
            <a:off x="11648900" y="4345161"/>
            <a:ext cx="166256" cy="144536"/>
          </a:xfrm>
          <a:prstGeom prst="flowChartConnector">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4" name="Grafik 3" descr="Ein Bild, das Screenshot enthält.&#10;&#10;Automatisch generierte Beschreibung">
            <a:extLst>
              <a:ext uri="{FF2B5EF4-FFF2-40B4-BE49-F238E27FC236}">
                <a16:creationId xmlns:a16="http://schemas.microsoft.com/office/drawing/2014/main" id="{7A7B28F8-6366-4CB2-9786-426C433CD100}"/>
              </a:ext>
            </a:extLst>
          </p:cNvPr>
          <p:cNvPicPr>
            <a:picLocks noChangeAspect="1"/>
          </p:cNvPicPr>
          <p:nvPr/>
        </p:nvPicPr>
        <p:blipFill>
          <a:blip r:embed="rId17"/>
          <a:stretch>
            <a:fillRect/>
          </a:stretch>
        </p:blipFill>
        <p:spPr>
          <a:xfrm>
            <a:off x="7897055" y="4174439"/>
            <a:ext cx="1900779" cy="2400276"/>
          </a:xfrm>
          <a:prstGeom prst="rect">
            <a:avLst/>
          </a:prstGeom>
        </p:spPr>
      </p:pic>
    </p:spTree>
    <p:extLst>
      <p:ext uri="{BB962C8B-B14F-4D97-AF65-F5344CB8AC3E}">
        <p14:creationId xmlns:p14="http://schemas.microsoft.com/office/powerpoint/2010/main" val="1325897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9"/>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4"/>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63"/>
                                        </p:tgtEl>
                                        <p:attrNameLst>
                                          <p:attrName>style.visibility</p:attrName>
                                        </p:attrNameLst>
                                      </p:cBhvr>
                                      <p:to>
                                        <p:strVal val="visible"/>
                                      </p:to>
                                    </p:set>
                                  </p:childTnLst>
                                </p:cTn>
                              </p:par>
                              <p:par>
                                <p:cTn id="35" presetID="7" presetClass="emph" presetSubtype="1" nodeType="withEffect">
                                  <p:stCondLst>
                                    <p:cond delay="0"/>
                                  </p:stCondLst>
                                  <p:childTnLst>
                                    <p:set>
                                      <p:cBhvr>
                                        <p:cTn id="36" dur="indefinite"/>
                                        <p:tgtEl>
                                          <p:spTgt spid="29"/>
                                        </p:tgtEl>
                                        <p:attrNameLst>
                                          <p:attrName>stroke.color</p:attrName>
                                        </p:attrNameLst>
                                      </p:cBhvr>
                                      <p:to>
                                        <p:clrVal>
                                          <a:srgbClr val="FF9900"/>
                                        </p:clrVal>
                                      </p:to>
                                    </p:set>
                                    <p:set>
                                      <p:cBhvr>
                                        <p:cTn id="37" dur="indefinite"/>
                                        <p:tgtEl>
                                          <p:spTgt spid="29"/>
                                        </p:tgtEl>
                                        <p:attrNameLst>
                                          <p:attrName>stroke.on</p:attrName>
                                        </p:attrNameLst>
                                      </p:cBhvr>
                                      <p:to>
                                        <p:strVal val="true"/>
                                      </p:to>
                                    </p:set>
                                  </p:childTnLst>
                                </p:cTn>
                              </p:par>
                            </p:childTnLst>
                          </p:cTn>
                        </p:par>
                      </p:childTnLst>
                    </p:cTn>
                  </p:par>
                  <p:par>
                    <p:cTn id="38" fill="hold">
                      <p:stCondLst>
                        <p:cond delay="indefinite"/>
                      </p:stCondLst>
                      <p:childTnLst>
                        <p:par>
                          <p:cTn id="39" fill="hold">
                            <p:stCondLst>
                              <p:cond delay="0"/>
                            </p:stCondLst>
                            <p:childTnLst>
                              <p:par>
                                <p:cTn id="40" presetID="1" presetClass="exit" presetSubtype="0" fill="hold" grpId="1" nodeType="clickEffect">
                                  <p:stCondLst>
                                    <p:cond delay="0"/>
                                  </p:stCondLst>
                                  <p:childTnLst>
                                    <p:set>
                                      <p:cBhvr>
                                        <p:cTn id="41" dur="1" fill="hold">
                                          <p:stCondLst>
                                            <p:cond delay="0"/>
                                          </p:stCondLst>
                                        </p:cTn>
                                        <p:tgtEl>
                                          <p:spTgt spid="39"/>
                                        </p:tgtEl>
                                        <p:attrNameLst>
                                          <p:attrName>style.visibility</p:attrName>
                                        </p:attrNameLst>
                                      </p:cBhvr>
                                      <p:to>
                                        <p:strVal val="hidden"/>
                                      </p:to>
                                    </p:set>
                                  </p:childTnLst>
                                </p:cTn>
                              </p:par>
                              <p:par>
                                <p:cTn id="42" presetID="1" presetClass="exit" presetSubtype="0" fill="hold" nodeType="withEffect">
                                  <p:stCondLst>
                                    <p:cond delay="0"/>
                                  </p:stCondLst>
                                  <p:childTnLst>
                                    <p:set>
                                      <p:cBhvr>
                                        <p:cTn id="43" dur="1" fill="hold">
                                          <p:stCondLst>
                                            <p:cond delay="0"/>
                                          </p:stCondLst>
                                        </p:cTn>
                                        <p:tgtEl>
                                          <p:spTgt spid="63"/>
                                        </p:tgtEl>
                                        <p:attrNameLst>
                                          <p:attrName>style.visibility</p:attrName>
                                        </p:attrNameLst>
                                      </p:cBhvr>
                                      <p:to>
                                        <p:strVal val="hidden"/>
                                      </p:to>
                                    </p:set>
                                  </p:childTnLst>
                                </p:cTn>
                              </p:par>
                              <p:par>
                                <p:cTn id="44" presetID="1" presetClass="exit" presetSubtype="0" fill="hold" nodeType="withEffect">
                                  <p:stCondLst>
                                    <p:cond delay="0"/>
                                  </p:stCondLst>
                                  <p:childTnLst>
                                    <p:set>
                                      <p:cBhvr>
                                        <p:cTn id="45" dur="1" fill="hold">
                                          <p:stCondLst>
                                            <p:cond delay="0"/>
                                          </p:stCondLst>
                                        </p:cTn>
                                        <p:tgtEl>
                                          <p:spTgt spid="4"/>
                                        </p:tgtEl>
                                        <p:attrNameLst>
                                          <p:attrName>style.visibility</p:attrName>
                                        </p:attrNameLst>
                                      </p:cBhvr>
                                      <p:to>
                                        <p:strVal val="hidden"/>
                                      </p:to>
                                    </p:set>
                                  </p:childTnLst>
                                </p:cTn>
                              </p:par>
                              <p:par>
                                <p:cTn id="46" presetID="1" presetClass="entr" presetSubtype="0" fill="hold" nodeType="withEffect">
                                  <p:stCondLst>
                                    <p:cond delay="0"/>
                                  </p:stCondLst>
                                  <p:childTnLst>
                                    <p:set>
                                      <p:cBhvr>
                                        <p:cTn id="47" dur="1" fill="hold">
                                          <p:stCondLst>
                                            <p:cond delay="0"/>
                                          </p:stCondLst>
                                        </p:cTn>
                                        <p:tgtEl>
                                          <p:spTgt spid="9"/>
                                        </p:tgtEl>
                                        <p:attrNameLst>
                                          <p:attrName>style.visibility</p:attrName>
                                        </p:attrNameLst>
                                      </p:cBhvr>
                                      <p:to>
                                        <p:strVal val="visible"/>
                                      </p:to>
                                    </p:set>
                                  </p:childTnLst>
                                </p:cTn>
                              </p:par>
                              <p:par>
                                <p:cTn id="48" presetID="1" presetClass="entr" presetSubtype="0" fill="hold" grpId="0" nodeType="withEffect">
                                  <p:stCondLst>
                                    <p:cond delay="0"/>
                                  </p:stCondLst>
                                  <p:childTnLst>
                                    <p:set>
                                      <p:cBhvr>
                                        <p:cTn id="49" dur="1" fill="hold">
                                          <p:stCondLst>
                                            <p:cond delay="0"/>
                                          </p:stCondLst>
                                        </p:cTn>
                                        <p:tgtEl>
                                          <p:spTgt spid="40"/>
                                        </p:tgtEl>
                                        <p:attrNameLst>
                                          <p:attrName>style.visibility</p:attrName>
                                        </p:attrNameLst>
                                      </p:cBhvr>
                                      <p:to>
                                        <p:strVal val="visible"/>
                                      </p:to>
                                    </p:set>
                                  </p:childTnLst>
                                </p:cTn>
                              </p:par>
                              <p:par>
                                <p:cTn id="50" presetID="7" presetClass="emph" presetSubtype="2" fill="hold" nodeType="withEffect">
                                  <p:stCondLst>
                                    <p:cond delay="0"/>
                                  </p:stCondLst>
                                  <p:childTnLst>
                                    <p:animClr clrSpc="rgb" dir="cw">
                                      <p:cBhvr>
                                        <p:cTn id="51" dur="2000" fill="hold"/>
                                        <p:tgtEl>
                                          <p:spTgt spid="29"/>
                                        </p:tgtEl>
                                        <p:attrNameLst>
                                          <p:attrName>stroke.color</p:attrName>
                                        </p:attrNameLst>
                                      </p:cBhvr>
                                      <p:to>
                                        <a:schemeClr val="tx2"/>
                                      </p:to>
                                    </p:animClr>
                                    <p:set>
                                      <p:cBhvr>
                                        <p:cTn id="52" dur="2000" fill="hold"/>
                                        <p:tgtEl>
                                          <p:spTgt spid="29"/>
                                        </p:tgtEl>
                                        <p:attrNameLst>
                                          <p:attrName>stroke.on</p:attrName>
                                        </p:attrNameLst>
                                      </p:cBhvr>
                                      <p:to>
                                        <p:strVal val="true"/>
                                      </p:to>
                                    </p:set>
                                  </p:childTnLst>
                                </p:cTn>
                              </p:par>
                              <p:par>
                                <p:cTn id="53" presetID="7" presetClass="emph" presetSubtype="1" nodeType="withEffect">
                                  <p:stCondLst>
                                    <p:cond delay="0"/>
                                  </p:stCondLst>
                                  <p:childTnLst>
                                    <p:set>
                                      <p:cBhvr>
                                        <p:cTn id="54" dur="indefinite"/>
                                        <p:tgtEl>
                                          <p:spTgt spid="28"/>
                                        </p:tgtEl>
                                        <p:attrNameLst>
                                          <p:attrName>stroke.color</p:attrName>
                                        </p:attrNameLst>
                                      </p:cBhvr>
                                      <p:to>
                                        <p:clrVal>
                                          <a:srgbClr val="FF9900"/>
                                        </p:clrVal>
                                      </p:to>
                                    </p:set>
                                    <p:set>
                                      <p:cBhvr>
                                        <p:cTn id="55" dur="indefinite"/>
                                        <p:tgtEl>
                                          <p:spTgt spid="28"/>
                                        </p:tgtEl>
                                        <p:attrNameLst>
                                          <p:attrName>stroke.on</p:attrName>
                                        </p:attrNameLst>
                                      </p:cBhvr>
                                      <p:to>
                                        <p:strVal val="true"/>
                                      </p:to>
                                    </p:set>
                                  </p:childTnLst>
                                </p:cTn>
                              </p:par>
                            </p:childTnLst>
                          </p:cTn>
                        </p:par>
                      </p:childTnLst>
                    </p:cTn>
                  </p:par>
                  <p:par>
                    <p:cTn id="56" fill="hold">
                      <p:stCondLst>
                        <p:cond delay="indefinite"/>
                      </p:stCondLst>
                      <p:childTnLst>
                        <p:par>
                          <p:cTn id="57" fill="hold">
                            <p:stCondLst>
                              <p:cond delay="0"/>
                            </p:stCondLst>
                            <p:childTnLst>
                              <p:par>
                                <p:cTn id="58" presetID="1" presetClass="exit" presetSubtype="0" fill="hold" grpId="1" nodeType="clickEffect">
                                  <p:stCondLst>
                                    <p:cond delay="0"/>
                                  </p:stCondLst>
                                  <p:childTnLst>
                                    <p:set>
                                      <p:cBhvr>
                                        <p:cTn id="59" dur="1" fill="hold">
                                          <p:stCondLst>
                                            <p:cond delay="0"/>
                                          </p:stCondLst>
                                        </p:cTn>
                                        <p:tgtEl>
                                          <p:spTgt spid="40"/>
                                        </p:tgtEl>
                                        <p:attrNameLst>
                                          <p:attrName>style.visibility</p:attrName>
                                        </p:attrNameLst>
                                      </p:cBhvr>
                                      <p:to>
                                        <p:strVal val="hidden"/>
                                      </p:to>
                                    </p:set>
                                  </p:childTnLst>
                                </p:cTn>
                              </p:par>
                              <p:par>
                                <p:cTn id="60" presetID="1" presetClass="exit" presetSubtype="0" fill="hold" nodeType="withEffect">
                                  <p:stCondLst>
                                    <p:cond delay="0"/>
                                  </p:stCondLst>
                                  <p:childTnLst>
                                    <p:set>
                                      <p:cBhvr>
                                        <p:cTn id="61" dur="1" fill="hold">
                                          <p:stCondLst>
                                            <p:cond delay="0"/>
                                          </p:stCondLst>
                                        </p:cTn>
                                        <p:tgtEl>
                                          <p:spTgt spid="9"/>
                                        </p:tgtEl>
                                        <p:attrNameLst>
                                          <p:attrName>style.visibility</p:attrName>
                                        </p:attrNameLst>
                                      </p:cBhvr>
                                      <p:to>
                                        <p:strVal val="hidden"/>
                                      </p:to>
                                    </p:set>
                                  </p:childTnLst>
                                </p:cTn>
                              </p:par>
                              <p:par>
                                <p:cTn id="62" presetID="7" presetClass="emph" presetSubtype="1" nodeType="withEffect">
                                  <p:stCondLst>
                                    <p:cond delay="0"/>
                                  </p:stCondLst>
                                  <p:childTnLst>
                                    <p:set>
                                      <p:cBhvr>
                                        <p:cTn id="63" dur="indefinite"/>
                                        <p:tgtEl>
                                          <p:spTgt spid="28"/>
                                        </p:tgtEl>
                                        <p:attrNameLst>
                                          <p:attrName>stroke.color</p:attrName>
                                        </p:attrNameLst>
                                      </p:cBhvr>
                                      <p:to>
                                        <p:clrVal>
                                          <a:schemeClr val="tx2"/>
                                        </p:clrVal>
                                      </p:to>
                                    </p:set>
                                    <p:set>
                                      <p:cBhvr>
                                        <p:cTn id="64" dur="indefinite"/>
                                        <p:tgtEl>
                                          <p:spTgt spid="28"/>
                                        </p:tgtEl>
                                        <p:attrNameLst>
                                          <p:attrName>stroke.on</p:attrName>
                                        </p:attrNameLst>
                                      </p:cBhvr>
                                      <p:to>
                                        <p:strVal val="true"/>
                                      </p:to>
                                    </p:set>
                                  </p:childTnLst>
                                </p:cTn>
                              </p:par>
                              <p:par>
                                <p:cTn id="65" presetID="7" presetClass="emph" presetSubtype="1" nodeType="withEffect">
                                  <p:stCondLst>
                                    <p:cond delay="0"/>
                                  </p:stCondLst>
                                  <p:childTnLst>
                                    <p:set>
                                      <p:cBhvr>
                                        <p:cTn id="66" dur="indefinite"/>
                                        <p:tgtEl>
                                          <p:spTgt spid="30"/>
                                        </p:tgtEl>
                                        <p:attrNameLst>
                                          <p:attrName>stroke.color</p:attrName>
                                        </p:attrNameLst>
                                      </p:cBhvr>
                                      <p:to>
                                        <p:clrVal>
                                          <a:srgbClr val="FF9900"/>
                                        </p:clrVal>
                                      </p:to>
                                    </p:set>
                                    <p:set>
                                      <p:cBhvr>
                                        <p:cTn id="67" dur="indefinite"/>
                                        <p:tgtEl>
                                          <p:spTgt spid="30"/>
                                        </p:tgtEl>
                                        <p:attrNameLst>
                                          <p:attrName>stroke.on</p:attrName>
                                        </p:attrNameLst>
                                      </p:cBhvr>
                                      <p:to>
                                        <p:strVal val="true"/>
                                      </p:to>
                                    </p:set>
                                  </p:childTnLst>
                                </p:cTn>
                              </p:par>
                              <p:par>
                                <p:cTn id="68" presetID="1" presetClass="entr" presetSubtype="0" fill="hold" grpId="0" nodeType="withEffect">
                                  <p:stCondLst>
                                    <p:cond delay="0"/>
                                  </p:stCondLst>
                                  <p:childTnLst>
                                    <p:set>
                                      <p:cBhvr>
                                        <p:cTn id="69" dur="1" fill="hold">
                                          <p:stCondLst>
                                            <p:cond delay="0"/>
                                          </p:stCondLst>
                                        </p:cTn>
                                        <p:tgtEl>
                                          <p:spTgt spid="42"/>
                                        </p:tgtEl>
                                        <p:attrNameLst>
                                          <p:attrName>style.visibility</p:attrName>
                                        </p:attrNameLst>
                                      </p:cBhvr>
                                      <p:to>
                                        <p:strVal val="visible"/>
                                      </p:to>
                                    </p:set>
                                  </p:childTnLst>
                                </p:cTn>
                              </p:par>
                              <p:par>
                                <p:cTn id="70" presetID="1" presetClass="entr" presetSubtype="0" fill="hold" nodeType="withEffect">
                                  <p:stCondLst>
                                    <p:cond delay="0"/>
                                  </p:stCondLst>
                                  <p:childTnLst>
                                    <p:set>
                                      <p:cBhvr>
                                        <p:cTn id="71" dur="1" fill="hold">
                                          <p:stCondLst>
                                            <p:cond delay="0"/>
                                          </p:stCondLst>
                                        </p:cTn>
                                        <p:tgtEl>
                                          <p:spTgt spid="64"/>
                                        </p:tgtEl>
                                        <p:attrNameLst>
                                          <p:attrName>style.visibility</p:attrName>
                                        </p:attrNameLst>
                                      </p:cBhvr>
                                      <p:to>
                                        <p:strVal val="visible"/>
                                      </p:to>
                                    </p:set>
                                  </p:childTnLst>
                                </p:cTn>
                              </p:par>
                            </p:childTnLst>
                          </p:cTn>
                        </p:par>
                      </p:childTnLst>
                    </p:cTn>
                  </p:par>
                  <p:par>
                    <p:cTn id="72" fill="hold">
                      <p:stCondLst>
                        <p:cond delay="indefinite"/>
                      </p:stCondLst>
                      <p:childTnLst>
                        <p:par>
                          <p:cTn id="73" fill="hold">
                            <p:stCondLst>
                              <p:cond delay="0"/>
                            </p:stCondLst>
                            <p:childTnLst>
                              <p:par>
                                <p:cTn id="74" presetID="1" presetClass="exit" presetSubtype="0" fill="hold" grpId="1" nodeType="clickEffect">
                                  <p:stCondLst>
                                    <p:cond delay="0"/>
                                  </p:stCondLst>
                                  <p:childTnLst>
                                    <p:set>
                                      <p:cBhvr>
                                        <p:cTn id="75" dur="1" fill="hold">
                                          <p:stCondLst>
                                            <p:cond delay="0"/>
                                          </p:stCondLst>
                                        </p:cTn>
                                        <p:tgtEl>
                                          <p:spTgt spid="42"/>
                                        </p:tgtEl>
                                        <p:attrNameLst>
                                          <p:attrName>style.visibility</p:attrName>
                                        </p:attrNameLst>
                                      </p:cBhvr>
                                      <p:to>
                                        <p:strVal val="hidden"/>
                                      </p:to>
                                    </p:set>
                                  </p:childTnLst>
                                </p:cTn>
                              </p:par>
                              <p:par>
                                <p:cTn id="76" presetID="1" presetClass="exit" presetSubtype="0" fill="hold" nodeType="withEffect">
                                  <p:stCondLst>
                                    <p:cond delay="0"/>
                                  </p:stCondLst>
                                  <p:childTnLst>
                                    <p:set>
                                      <p:cBhvr>
                                        <p:cTn id="77" dur="1" fill="hold">
                                          <p:stCondLst>
                                            <p:cond delay="0"/>
                                          </p:stCondLst>
                                        </p:cTn>
                                        <p:tgtEl>
                                          <p:spTgt spid="64"/>
                                        </p:tgtEl>
                                        <p:attrNameLst>
                                          <p:attrName>style.visibility</p:attrName>
                                        </p:attrNameLst>
                                      </p:cBhvr>
                                      <p:to>
                                        <p:strVal val="hidden"/>
                                      </p:to>
                                    </p:set>
                                  </p:childTnLst>
                                </p:cTn>
                              </p:par>
                              <p:par>
                                <p:cTn id="78" presetID="1" presetClass="entr" presetSubtype="0" fill="hold" nodeType="withEffect">
                                  <p:stCondLst>
                                    <p:cond delay="0"/>
                                  </p:stCondLst>
                                  <p:childTnLst>
                                    <p:set>
                                      <p:cBhvr>
                                        <p:cTn id="79" dur="1" fill="hold">
                                          <p:stCondLst>
                                            <p:cond delay="0"/>
                                          </p:stCondLst>
                                        </p:cTn>
                                        <p:tgtEl>
                                          <p:spTgt spid="66"/>
                                        </p:tgtEl>
                                        <p:attrNameLst>
                                          <p:attrName>style.visibility</p:attrName>
                                        </p:attrNameLst>
                                      </p:cBhvr>
                                      <p:to>
                                        <p:strVal val="visible"/>
                                      </p:to>
                                    </p:set>
                                  </p:childTnLst>
                                </p:cTn>
                              </p:par>
                              <p:par>
                                <p:cTn id="80" presetID="1" presetClass="entr" presetSubtype="0" fill="hold" nodeType="withEffect">
                                  <p:stCondLst>
                                    <p:cond delay="0"/>
                                  </p:stCondLst>
                                  <p:childTnLst>
                                    <p:set>
                                      <p:cBhvr>
                                        <p:cTn id="81" dur="1" fill="hold">
                                          <p:stCondLst>
                                            <p:cond delay="0"/>
                                          </p:stCondLst>
                                        </p:cTn>
                                        <p:tgtEl>
                                          <p:spTgt spid="68"/>
                                        </p:tgtEl>
                                        <p:attrNameLst>
                                          <p:attrName>style.visibility</p:attrName>
                                        </p:attrNameLst>
                                      </p:cBhvr>
                                      <p:to>
                                        <p:strVal val="visible"/>
                                      </p:to>
                                    </p:set>
                                  </p:childTnLst>
                                </p:cTn>
                              </p:par>
                              <p:par>
                                <p:cTn id="82" presetID="7" presetClass="emph" presetSubtype="2" fill="hold" nodeType="withEffect">
                                  <p:stCondLst>
                                    <p:cond delay="0"/>
                                  </p:stCondLst>
                                  <p:childTnLst>
                                    <p:animClr clrSpc="rgb" dir="cw">
                                      <p:cBhvr>
                                        <p:cTn id="83" dur="2000" fill="hold"/>
                                        <p:tgtEl>
                                          <p:spTgt spid="30"/>
                                        </p:tgtEl>
                                        <p:attrNameLst>
                                          <p:attrName>stroke.color</p:attrName>
                                        </p:attrNameLst>
                                      </p:cBhvr>
                                      <p:to>
                                        <a:schemeClr val="tx2"/>
                                      </p:to>
                                    </p:animClr>
                                    <p:set>
                                      <p:cBhvr>
                                        <p:cTn id="84" dur="2000" fill="hold"/>
                                        <p:tgtEl>
                                          <p:spTgt spid="30"/>
                                        </p:tgtEl>
                                        <p:attrNameLst>
                                          <p:attrName>stroke.on</p:attrName>
                                        </p:attrNameLst>
                                      </p:cBhvr>
                                      <p:to>
                                        <p:strVal val="true"/>
                                      </p:to>
                                    </p:set>
                                  </p:childTnLst>
                                </p:cTn>
                              </p:par>
                              <p:par>
                                <p:cTn id="85" presetID="7" presetClass="emph" presetSubtype="1" nodeType="withEffect">
                                  <p:stCondLst>
                                    <p:cond delay="0"/>
                                  </p:stCondLst>
                                  <p:childTnLst>
                                    <p:set>
                                      <p:cBhvr>
                                        <p:cTn id="86" dur="indefinite"/>
                                        <p:tgtEl>
                                          <p:spTgt spid="31"/>
                                        </p:tgtEl>
                                        <p:attrNameLst>
                                          <p:attrName>stroke.color</p:attrName>
                                        </p:attrNameLst>
                                      </p:cBhvr>
                                      <p:to>
                                        <p:clrVal>
                                          <a:srgbClr val="FF9900"/>
                                        </p:clrVal>
                                      </p:to>
                                    </p:set>
                                    <p:set>
                                      <p:cBhvr>
                                        <p:cTn id="87" dur="indefinite"/>
                                        <p:tgtEl>
                                          <p:spTgt spid="31"/>
                                        </p:tgtEl>
                                        <p:attrNameLst>
                                          <p:attrName>stroke.on</p:attrName>
                                        </p:attrNameLst>
                                      </p:cBhvr>
                                      <p:to>
                                        <p:strVal val="true"/>
                                      </p:to>
                                    </p:set>
                                  </p:childTnLst>
                                </p:cTn>
                              </p:par>
                              <p:par>
                                <p:cTn id="88" presetID="1" presetClass="entr" presetSubtype="0" fill="hold" grpId="0" nodeType="withEffect">
                                  <p:stCondLst>
                                    <p:cond delay="0"/>
                                  </p:stCondLst>
                                  <p:childTnLst>
                                    <p:set>
                                      <p:cBhvr>
                                        <p:cTn id="89" dur="1" fill="hold">
                                          <p:stCondLst>
                                            <p:cond delay="0"/>
                                          </p:stCondLst>
                                        </p:cTn>
                                        <p:tgtEl>
                                          <p:spTgt spid="43"/>
                                        </p:tgtEl>
                                        <p:attrNameLst>
                                          <p:attrName>style.visibility</p:attrName>
                                        </p:attrNameLst>
                                      </p:cBhvr>
                                      <p:to>
                                        <p:strVal val="visible"/>
                                      </p:to>
                                    </p:set>
                                  </p:childTnLst>
                                </p:cTn>
                              </p:par>
                            </p:childTnLst>
                          </p:cTn>
                        </p:par>
                      </p:childTnLst>
                    </p:cTn>
                  </p:par>
                  <p:par>
                    <p:cTn id="90" fill="hold">
                      <p:stCondLst>
                        <p:cond delay="indefinite"/>
                      </p:stCondLst>
                      <p:childTnLst>
                        <p:par>
                          <p:cTn id="91" fill="hold">
                            <p:stCondLst>
                              <p:cond delay="0"/>
                            </p:stCondLst>
                            <p:childTnLst>
                              <p:par>
                                <p:cTn id="92" presetID="1" presetClass="exit" presetSubtype="0" fill="hold" grpId="1" nodeType="clickEffect">
                                  <p:stCondLst>
                                    <p:cond delay="0"/>
                                  </p:stCondLst>
                                  <p:childTnLst>
                                    <p:set>
                                      <p:cBhvr>
                                        <p:cTn id="93" dur="1" fill="hold">
                                          <p:stCondLst>
                                            <p:cond delay="0"/>
                                          </p:stCondLst>
                                        </p:cTn>
                                        <p:tgtEl>
                                          <p:spTgt spid="43"/>
                                        </p:tgtEl>
                                        <p:attrNameLst>
                                          <p:attrName>style.visibility</p:attrName>
                                        </p:attrNameLst>
                                      </p:cBhvr>
                                      <p:to>
                                        <p:strVal val="hidden"/>
                                      </p:to>
                                    </p:set>
                                  </p:childTnLst>
                                </p:cTn>
                              </p:par>
                              <p:par>
                                <p:cTn id="94" presetID="1" presetClass="exit" presetSubtype="0" fill="hold" nodeType="withEffect">
                                  <p:stCondLst>
                                    <p:cond delay="0"/>
                                  </p:stCondLst>
                                  <p:childTnLst>
                                    <p:set>
                                      <p:cBhvr>
                                        <p:cTn id="95" dur="1" fill="hold">
                                          <p:stCondLst>
                                            <p:cond delay="0"/>
                                          </p:stCondLst>
                                        </p:cTn>
                                        <p:tgtEl>
                                          <p:spTgt spid="66"/>
                                        </p:tgtEl>
                                        <p:attrNameLst>
                                          <p:attrName>style.visibility</p:attrName>
                                        </p:attrNameLst>
                                      </p:cBhvr>
                                      <p:to>
                                        <p:strVal val="hidden"/>
                                      </p:to>
                                    </p:set>
                                  </p:childTnLst>
                                </p:cTn>
                              </p:par>
                              <p:par>
                                <p:cTn id="96" presetID="1" presetClass="exit" presetSubtype="0" fill="hold" nodeType="withEffect">
                                  <p:stCondLst>
                                    <p:cond delay="0"/>
                                  </p:stCondLst>
                                  <p:childTnLst>
                                    <p:set>
                                      <p:cBhvr>
                                        <p:cTn id="97" dur="1" fill="hold">
                                          <p:stCondLst>
                                            <p:cond delay="0"/>
                                          </p:stCondLst>
                                        </p:cTn>
                                        <p:tgtEl>
                                          <p:spTgt spid="68"/>
                                        </p:tgtEl>
                                        <p:attrNameLst>
                                          <p:attrName>style.visibility</p:attrName>
                                        </p:attrNameLst>
                                      </p:cBhvr>
                                      <p:to>
                                        <p:strVal val="hidden"/>
                                      </p:to>
                                    </p:set>
                                  </p:childTnLst>
                                </p:cTn>
                              </p:par>
                              <p:par>
                                <p:cTn id="98" presetID="1" presetClass="entr" presetSubtype="0" fill="hold" nodeType="withEffect">
                                  <p:stCondLst>
                                    <p:cond delay="0"/>
                                  </p:stCondLst>
                                  <p:childTnLst>
                                    <p:set>
                                      <p:cBhvr>
                                        <p:cTn id="99" dur="1" fill="hold">
                                          <p:stCondLst>
                                            <p:cond delay="0"/>
                                          </p:stCondLst>
                                        </p:cTn>
                                        <p:tgtEl>
                                          <p:spTgt spid="70"/>
                                        </p:tgtEl>
                                        <p:attrNameLst>
                                          <p:attrName>style.visibility</p:attrName>
                                        </p:attrNameLst>
                                      </p:cBhvr>
                                      <p:to>
                                        <p:strVal val="visible"/>
                                      </p:to>
                                    </p:set>
                                  </p:childTnLst>
                                </p:cTn>
                              </p:par>
                              <p:par>
                                <p:cTn id="100" presetID="7" presetClass="emph" presetSubtype="2" fill="hold" nodeType="withEffect">
                                  <p:stCondLst>
                                    <p:cond delay="0"/>
                                  </p:stCondLst>
                                  <p:childTnLst>
                                    <p:animClr clrSpc="rgb" dir="cw">
                                      <p:cBhvr>
                                        <p:cTn id="101" dur="2000" fill="hold"/>
                                        <p:tgtEl>
                                          <p:spTgt spid="31"/>
                                        </p:tgtEl>
                                        <p:attrNameLst>
                                          <p:attrName>stroke.color</p:attrName>
                                        </p:attrNameLst>
                                      </p:cBhvr>
                                      <p:to>
                                        <a:schemeClr val="tx2"/>
                                      </p:to>
                                    </p:animClr>
                                    <p:set>
                                      <p:cBhvr>
                                        <p:cTn id="102" dur="2000" fill="hold"/>
                                        <p:tgtEl>
                                          <p:spTgt spid="31"/>
                                        </p:tgtEl>
                                        <p:attrNameLst>
                                          <p:attrName>stroke.on</p:attrName>
                                        </p:attrNameLst>
                                      </p:cBhvr>
                                      <p:to>
                                        <p:strVal val="true"/>
                                      </p:to>
                                    </p:set>
                                  </p:childTnLst>
                                </p:cTn>
                              </p:par>
                              <p:par>
                                <p:cTn id="103" presetID="7" presetClass="emph" presetSubtype="1" nodeType="withEffect">
                                  <p:stCondLst>
                                    <p:cond delay="0"/>
                                  </p:stCondLst>
                                  <p:childTnLst>
                                    <p:set>
                                      <p:cBhvr>
                                        <p:cTn id="104" dur="indefinite"/>
                                        <p:tgtEl>
                                          <p:spTgt spid="32"/>
                                        </p:tgtEl>
                                        <p:attrNameLst>
                                          <p:attrName>stroke.color</p:attrName>
                                        </p:attrNameLst>
                                      </p:cBhvr>
                                      <p:to>
                                        <p:clrVal>
                                          <a:srgbClr val="FF9900"/>
                                        </p:clrVal>
                                      </p:to>
                                    </p:set>
                                    <p:set>
                                      <p:cBhvr>
                                        <p:cTn id="105" dur="indefinite"/>
                                        <p:tgtEl>
                                          <p:spTgt spid="32"/>
                                        </p:tgtEl>
                                        <p:attrNameLst>
                                          <p:attrName>stroke.on</p:attrName>
                                        </p:attrNameLst>
                                      </p:cBhvr>
                                      <p:to>
                                        <p:strVal val="true"/>
                                      </p:to>
                                    </p:set>
                                  </p:childTnLst>
                                </p:cTn>
                              </p:par>
                              <p:par>
                                <p:cTn id="106" presetID="1" presetClass="entr" presetSubtype="0" fill="hold" grpId="0" nodeType="withEffect">
                                  <p:stCondLst>
                                    <p:cond delay="0"/>
                                  </p:stCondLst>
                                  <p:childTnLst>
                                    <p:set>
                                      <p:cBhvr>
                                        <p:cTn id="107" dur="1" fill="hold">
                                          <p:stCondLst>
                                            <p:cond delay="0"/>
                                          </p:stCondLst>
                                        </p:cTn>
                                        <p:tgtEl>
                                          <p:spTgt spid="44"/>
                                        </p:tgtEl>
                                        <p:attrNameLst>
                                          <p:attrName>style.visibility</p:attrName>
                                        </p:attrNameLst>
                                      </p:cBhvr>
                                      <p:to>
                                        <p:strVal val="visible"/>
                                      </p:to>
                                    </p:set>
                                  </p:childTnLst>
                                </p:cTn>
                              </p:par>
                            </p:childTnLst>
                          </p:cTn>
                        </p:par>
                      </p:childTnLst>
                    </p:cTn>
                  </p:par>
                  <p:par>
                    <p:cTn id="108" fill="hold">
                      <p:stCondLst>
                        <p:cond delay="indefinite"/>
                      </p:stCondLst>
                      <p:childTnLst>
                        <p:par>
                          <p:cTn id="109" fill="hold">
                            <p:stCondLst>
                              <p:cond delay="0"/>
                            </p:stCondLst>
                            <p:childTnLst>
                              <p:par>
                                <p:cTn id="110" presetID="1" presetClass="exit" presetSubtype="0" fill="hold" grpId="1" nodeType="clickEffect">
                                  <p:stCondLst>
                                    <p:cond delay="0"/>
                                  </p:stCondLst>
                                  <p:childTnLst>
                                    <p:set>
                                      <p:cBhvr>
                                        <p:cTn id="111" dur="1" fill="hold">
                                          <p:stCondLst>
                                            <p:cond delay="0"/>
                                          </p:stCondLst>
                                        </p:cTn>
                                        <p:tgtEl>
                                          <p:spTgt spid="44"/>
                                        </p:tgtEl>
                                        <p:attrNameLst>
                                          <p:attrName>style.visibility</p:attrName>
                                        </p:attrNameLst>
                                      </p:cBhvr>
                                      <p:to>
                                        <p:strVal val="hidden"/>
                                      </p:to>
                                    </p:set>
                                  </p:childTnLst>
                                </p:cTn>
                              </p:par>
                              <p:par>
                                <p:cTn id="112" presetID="1" presetClass="exit" presetSubtype="0" fill="hold" nodeType="withEffect">
                                  <p:stCondLst>
                                    <p:cond delay="0"/>
                                  </p:stCondLst>
                                  <p:childTnLst>
                                    <p:set>
                                      <p:cBhvr>
                                        <p:cTn id="113" dur="1" fill="hold">
                                          <p:stCondLst>
                                            <p:cond delay="0"/>
                                          </p:stCondLst>
                                        </p:cTn>
                                        <p:tgtEl>
                                          <p:spTgt spid="70"/>
                                        </p:tgtEl>
                                        <p:attrNameLst>
                                          <p:attrName>style.visibility</p:attrName>
                                        </p:attrNameLst>
                                      </p:cBhvr>
                                      <p:to>
                                        <p:strVal val="hidden"/>
                                      </p:to>
                                    </p:set>
                                  </p:childTnLst>
                                </p:cTn>
                              </p:par>
                              <p:par>
                                <p:cTn id="114" presetID="7" presetClass="emph" presetSubtype="1" nodeType="withEffect">
                                  <p:stCondLst>
                                    <p:cond delay="0"/>
                                  </p:stCondLst>
                                  <p:childTnLst>
                                    <p:set>
                                      <p:cBhvr>
                                        <p:cTn id="115" dur="indefinite"/>
                                        <p:tgtEl>
                                          <p:spTgt spid="33"/>
                                        </p:tgtEl>
                                        <p:attrNameLst>
                                          <p:attrName>stroke.color</p:attrName>
                                        </p:attrNameLst>
                                      </p:cBhvr>
                                      <p:to>
                                        <p:clrVal>
                                          <a:srgbClr val="FF9900"/>
                                        </p:clrVal>
                                      </p:to>
                                    </p:set>
                                    <p:set>
                                      <p:cBhvr>
                                        <p:cTn id="116" dur="indefinite"/>
                                        <p:tgtEl>
                                          <p:spTgt spid="33"/>
                                        </p:tgtEl>
                                        <p:attrNameLst>
                                          <p:attrName>stroke.on</p:attrName>
                                        </p:attrNameLst>
                                      </p:cBhvr>
                                      <p:to>
                                        <p:strVal val="true"/>
                                      </p:to>
                                    </p:set>
                                  </p:childTnLst>
                                </p:cTn>
                              </p:par>
                              <p:par>
                                <p:cTn id="117" presetID="7" presetClass="emph" presetSubtype="1" nodeType="withEffect">
                                  <p:stCondLst>
                                    <p:cond delay="0"/>
                                  </p:stCondLst>
                                  <p:childTnLst>
                                    <p:set>
                                      <p:cBhvr>
                                        <p:cTn id="118" dur="indefinite"/>
                                        <p:tgtEl>
                                          <p:spTgt spid="32"/>
                                        </p:tgtEl>
                                        <p:attrNameLst>
                                          <p:attrName>stroke.color</p:attrName>
                                        </p:attrNameLst>
                                      </p:cBhvr>
                                      <p:to>
                                        <p:clrVal>
                                          <a:schemeClr val="tx2"/>
                                        </p:clrVal>
                                      </p:to>
                                    </p:set>
                                    <p:set>
                                      <p:cBhvr>
                                        <p:cTn id="119" dur="indefinite"/>
                                        <p:tgtEl>
                                          <p:spTgt spid="32"/>
                                        </p:tgtEl>
                                        <p:attrNameLst>
                                          <p:attrName>stroke.on</p:attrName>
                                        </p:attrNameLst>
                                      </p:cBhvr>
                                      <p:to>
                                        <p:strVal val="true"/>
                                      </p:to>
                                    </p:set>
                                  </p:childTnLst>
                                </p:cTn>
                              </p:par>
                              <p:par>
                                <p:cTn id="120" presetID="1" presetClass="entr" presetSubtype="0" fill="hold" grpId="0" nodeType="withEffect">
                                  <p:stCondLst>
                                    <p:cond delay="0"/>
                                  </p:stCondLst>
                                  <p:childTnLst>
                                    <p:set>
                                      <p:cBhvr>
                                        <p:cTn id="121" dur="1" fill="hold">
                                          <p:stCondLst>
                                            <p:cond delay="0"/>
                                          </p:stCondLst>
                                        </p:cTn>
                                        <p:tgtEl>
                                          <p:spTgt spid="45"/>
                                        </p:tgtEl>
                                        <p:attrNameLst>
                                          <p:attrName>style.visibility</p:attrName>
                                        </p:attrNameLst>
                                      </p:cBhvr>
                                      <p:to>
                                        <p:strVal val="visible"/>
                                      </p:to>
                                    </p:set>
                                  </p:childTnLst>
                                </p:cTn>
                              </p:par>
                              <p:par>
                                <p:cTn id="122" presetID="1" presetClass="entr" presetSubtype="0" fill="hold" nodeType="withEffect">
                                  <p:stCondLst>
                                    <p:cond delay="0"/>
                                  </p:stCondLst>
                                  <p:childTnLst>
                                    <p:set>
                                      <p:cBhvr>
                                        <p:cTn id="123" dur="1" fill="hold">
                                          <p:stCondLst>
                                            <p:cond delay="0"/>
                                          </p:stCondLst>
                                        </p:cTn>
                                        <p:tgtEl>
                                          <p:spTgt spid="51"/>
                                        </p:tgtEl>
                                        <p:attrNameLst>
                                          <p:attrName>style.visibility</p:attrName>
                                        </p:attrNameLst>
                                      </p:cBhvr>
                                      <p:to>
                                        <p:strVal val="visible"/>
                                      </p:to>
                                    </p:set>
                                  </p:childTnLst>
                                </p:cTn>
                              </p:par>
                              <p:par>
                                <p:cTn id="124" presetID="1" presetClass="entr" presetSubtype="0" fill="hold" nodeType="withEffect">
                                  <p:stCondLst>
                                    <p:cond delay="0"/>
                                  </p:stCondLst>
                                  <p:childTnLst>
                                    <p:set>
                                      <p:cBhvr>
                                        <p:cTn id="125" dur="1" fill="hold">
                                          <p:stCondLst>
                                            <p:cond delay="0"/>
                                          </p:stCondLst>
                                        </p:cTn>
                                        <p:tgtEl>
                                          <p:spTgt spid="53"/>
                                        </p:tgtEl>
                                        <p:attrNameLst>
                                          <p:attrName>style.visibility</p:attrName>
                                        </p:attrNameLst>
                                      </p:cBhvr>
                                      <p:to>
                                        <p:strVal val="visible"/>
                                      </p:to>
                                    </p:set>
                                  </p:childTnLst>
                                </p:cTn>
                              </p:par>
                            </p:childTnLst>
                          </p:cTn>
                        </p:par>
                      </p:childTnLst>
                    </p:cTn>
                  </p:par>
                  <p:par>
                    <p:cTn id="126" fill="hold">
                      <p:stCondLst>
                        <p:cond delay="indefinite"/>
                      </p:stCondLst>
                      <p:childTnLst>
                        <p:par>
                          <p:cTn id="127" fill="hold">
                            <p:stCondLst>
                              <p:cond delay="0"/>
                            </p:stCondLst>
                            <p:childTnLst>
                              <p:par>
                                <p:cTn id="128" presetID="1" presetClass="exit" presetSubtype="0" fill="hold" grpId="1" nodeType="clickEffect">
                                  <p:stCondLst>
                                    <p:cond delay="0"/>
                                  </p:stCondLst>
                                  <p:childTnLst>
                                    <p:set>
                                      <p:cBhvr>
                                        <p:cTn id="129" dur="1" fill="hold">
                                          <p:stCondLst>
                                            <p:cond delay="0"/>
                                          </p:stCondLst>
                                        </p:cTn>
                                        <p:tgtEl>
                                          <p:spTgt spid="45"/>
                                        </p:tgtEl>
                                        <p:attrNameLst>
                                          <p:attrName>style.visibility</p:attrName>
                                        </p:attrNameLst>
                                      </p:cBhvr>
                                      <p:to>
                                        <p:strVal val="hidden"/>
                                      </p:to>
                                    </p:set>
                                  </p:childTnLst>
                                </p:cTn>
                              </p:par>
                              <p:par>
                                <p:cTn id="130" presetID="1" presetClass="exit" presetSubtype="0" fill="hold" nodeType="withEffect">
                                  <p:stCondLst>
                                    <p:cond delay="0"/>
                                  </p:stCondLst>
                                  <p:childTnLst>
                                    <p:set>
                                      <p:cBhvr>
                                        <p:cTn id="131" dur="1" fill="hold">
                                          <p:stCondLst>
                                            <p:cond delay="0"/>
                                          </p:stCondLst>
                                        </p:cTn>
                                        <p:tgtEl>
                                          <p:spTgt spid="51"/>
                                        </p:tgtEl>
                                        <p:attrNameLst>
                                          <p:attrName>style.visibility</p:attrName>
                                        </p:attrNameLst>
                                      </p:cBhvr>
                                      <p:to>
                                        <p:strVal val="hidden"/>
                                      </p:to>
                                    </p:set>
                                  </p:childTnLst>
                                </p:cTn>
                              </p:par>
                              <p:par>
                                <p:cTn id="132" presetID="1" presetClass="exit" presetSubtype="0" fill="hold" nodeType="withEffect">
                                  <p:stCondLst>
                                    <p:cond delay="0"/>
                                  </p:stCondLst>
                                  <p:childTnLst>
                                    <p:set>
                                      <p:cBhvr>
                                        <p:cTn id="133" dur="1" fill="hold">
                                          <p:stCondLst>
                                            <p:cond delay="0"/>
                                          </p:stCondLst>
                                        </p:cTn>
                                        <p:tgtEl>
                                          <p:spTgt spid="53"/>
                                        </p:tgtEl>
                                        <p:attrNameLst>
                                          <p:attrName>style.visibility</p:attrName>
                                        </p:attrNameLst>
                                      </p:cBhvr>
                                      <p:to>
                                        <p:strVal val="hidden"/>
                                      </p:to>
                                    </p:set>
                                  </p:childTnLst>
                                </p:cTn>
                              </p:par>
                              <p:par>
                                <p:cTn id="134" presetID="1" presetClass="entr" presetSubtype="0" fill="hold" nodeType="withEffect">
                                  <p:stCondLst>
                                    <p:cond delay="0"/>
                                  </p:stCondLst>
                                  <p:childTnLst>
                                    <p:set>
                                      <p:cBhvr>
                                        <p:cTn id="135" dur="1" fill="hold">
                                          <p:stCondLst>
                                            <p:cond delay="0"/>
                                          </p:stCondLst>
                                        </p:cTn>
                                        <p:tgtEl>
                                          <p:spTgt spid="38"/>
                                        </p:tgtEl>
                                        <p:attrNameLst>
                                          <p:attrName>style.visibility</p:attrName>
                                        </p:attrNameLst>
                                      </p:cBhvr>
                                      <p:to>
                                        <p:strVal val="visible"/>
                                      </p:to>
                                    </p:set>
                                  </p:childTnLst>
                                </p:cTn>
                              </p:par>
                              <p:par>
                                <p:cTn id="136" presetID="1" presetClass="entr" presetSubtype="0" fill="hold" nodeType="withEffect">
                                  <p:stCondLst>
                                    <p:cond delay="0"/>
                                  </p:stCondLst>
                                  <p:childTnLst>
                                    <p:set>
                                      <p:cBhvr>
                                        <p:cTn id="137" dur="1" fill="hold">
                                          <p:stCondLst>
                                            <p:cond delay="0"/>
                                          </p:stCondLst>
                                        </p:cTn>
                                        <p:tgtEl>
                                          <p:spTgt spid="12"/>
                                        </p:tgtEl>
                                        <p:attrNameLst>
                                          <p:attrName>style.visibility</p:attrName>
                                        </p:attrNameLst>
                                      </p:cBhvr>
                                      <p:to>
                                        <p:strVal val="visible"/>
                                      </p:to>
                                    </p:set>
                                  </p:childTnLst>
                                </p:cTn>
                              </p:par>
                              <p:par>
                                <p:cTn id="138" presetID="7" presetClass="emph" presetSubtype="2" fill="hold" nodeType="withEffect">
                                  <p:stCondLst>
                                    <p:cond delay="0"/>
                                  </p:stCondLst>
                                  <p:childTnLst>
                                    <p:animClr clrSpc="rgb" dir="cw">
                                      <p:cBhvr>
                                        <p:cTn id="139" dur="2000" fill="hold"/>
                                        <p:tgtEl>
                                          <p:spTgt spid="33"/>
                                        </p:tgtEl>
                                        <p:attrNameLst>
                                          <p:attrName>stroke.color</p:attrName>
                                        </p:attrNameLst>
                                      </p:cBhvr>
                                      <p:to>
                                        <a:schemeClr val="tx2"/>
                                      </p:to>
                                    </p:animClr>
                                    <p:set>
                                      <p:cBhvr>
                                        <p:cTn id="140" dur="2000" fill="hold"/>
                                        <p:tgtEl>
                                          <p:spTgt spid="33"/>
                                        </p:tgtEl>
                                        <p:attrNameLst>
                                          <p:attrName>stroke.on</p:attrName>
                                        </p:attrNameLst>
                                      </p:cBhvr>
                                      <p:to>
                                        <p:strVal val="true"/>
                                      </p:to>
                                    </p:set>
                                  </p:childTnLst>
                                </p:cTn>
                              </p:par>
                              <p:par>
                                <p:cTn id="141" presetID="7" presetClass="emph" presetSubtype="1" nodeType="withEffect">
                                  <p:stCondLst>
                                    <p:cond delay="0"/>
                                  </p:stCondLst>
                                  <p:childTnLst>
                                    <p:set>
                                      <p:cBhvr>
                                        <p:cTn id="142" dur="indefinite"/>
                                        <p:tgtEl>
                                          <p:spTgt spid="34"/>
                                        </p:tgtEl>
                                        <p:attrNameLst>
                                          <p:attrName>stroke.color</p:attrName>
                                        </p:attrNameLst>
                                      </p:cBhvr>
                                      <p:to>
                                        <p:clrVal>
                                          <a:srgbClr val="FF9900"/>
                                        </p:clrVal>
                                      </p:to>
                                    </p:set>
                                    <p:set>
                                      <p:cBhvr>
                                        <p:cTn id="143" dur="indefinite"/>
                                        <p:tgtEl>
                                          <p:spTgt spid="34"/>
                                        </p:tgtEl>
                                        <p:attrNameLst>
                                          <p:attrName>stroke.on</p:attrName>
                                        </p:attrNameLst>
                                      </p:cBhvr>
                                      <p:to>
                                        <p:strVal val="true"/>
                                      </p:to>
                                    </p:set>
                                  </p:childTnLst>
                                </p:cTn>
                              </p:par>
                              <p:par>
                                <p:cTn id="144" presetID="1" presetClass="entr" presetSubtype="0" fill="hold" grpId="0" nodeType="withEffect">
                                  <p:stCondLst>
                                    <p:cond delay="0"/>
                                  </p:stCondLst>
                                  <p:childTnLst>
                                    <p:set>
                                      <p:cBhvr>
                                        <p:cTn id="145" dur="1" fill="hold">
                                          <p:stCondLst>
                                            <p:cond delay="0"/>
                                          </p:stCondLst>
                                        </p:cTn>
                                        <p:tgtEl>
                                          <p:spTgt spid="46"/>
                                        </p:tgtEl>
                                        <p:attrNameLst>
                                          <p:attrName>style.visibility</p:attrName>
                                        </p:attrNameLst>
                                      </p:cBhvr>
                                      <p:to>
                                        <p:strVal val="visible"/>
                                      </p:to>
                                    </p:set>
                                  </p:childTnLst>
                                </p:cTn>
                              </p:par>
                            </p:childTnLst>
                          </p:cTn>
                        </p:par>
                      </p:childTnLst>
                    </p:cTn>
                  </p:par>
                  <p:par>
                    <p:cTn id="146" fill="hold">
                      <p:stCondLst>
                        <p:cond delay="indefinite"/>
                      </p:stCondLst>
                      <p:childTnLst>
                        <p:par>
                          <p:cTn id="147" fill="hold">
                            <p:stCondLst>
                              <p:cond delay="0"/>
                            </p:stCondLst>
                            <p:childTnLst>
                              <p:par>
                                <p:cTn id="148" presetID="1" presetClass="exit" presetSubtype="0" fill="hold" grpId="1" nodeType="clickEffect">
                                  <p:stCondLst>
                                    <p:cond delay="0"/>
                                  </p:stCondLst>
                                  <p:childTnLst>
                                    <p:set>
                                      <p:cBhvr>
                                        <p:cTn id="149" dur="1" fill="hold">
                                          <p:stCondLst>
                                            <p:cond delay="0"/>
                                          </p:stCondLst>
                                        </p:cTn>
                                        <p:tgtEl>
                                          <p:spTgt spid="46"/>
                                        </p:tgtEl>
                                        <p:attrNameLst>
                                          <p:attrName>style.visibility</p:attrName>
                                        </p:attrNameLst>
                                      </p:cBhvr>
                                      <p:to>
                                        <p:strVal val="hidden"/>
                                      </p:to>
                                    </p:set>
                                  </p:childTnLst>
                                </p:cTn>
                              </p:par>
                              <p:par>
                                <p:cTn id="150" presetID="1" presetClass="exit" presetSubtype="0" fill="hold" nodeType="withEffect">
                                  <p:stCondLst>
                                    <p:cond delay="0"/>
                                  </p:stCondLst>
                                  <p:childTnLst>
                                    <p:set>
                                      <p:cBhvr>
                                        <p:cTn id="151" dur="1" fill="hold">
                                          <p:stCondLst>
                                            <p:cond delay="0"/>
                                          </p:stCondLst>
                                        </p:cTn>
                                        <p:tgtEl>
                                          <p:spTgt spid="38"/>
                                        </p:tgtEl>
                                        <p:attrNameLst>
                                          <p:attrName>style.visibility</p:attrName>
                                        </p:attrNameLst>
                                      </p:cBhvr>
                                      <p:to>
                                        <p:strVal val="hidden"/>
                                      </p:to>
                                    </p:set>
                                  </p:childTnLst>
                                </p:cTn>
                              </p:par>
                              <p:par>
                                <p:cTn id="152" presetID="1" presetClass="exit" presetSubtype="0" fill="hold" nodeType="withEffect">
                                  <p:stCondLst>
                                    <p:cond delay="0"/>
                                  </p:stCondLst>
                                  <p:childTnLst>
                                    <p:set>
                                      <p:cBhvr>
                                        <p:cTn id="153" dur="1" fill="hold">
                                          <p:stCondLst>
                                            <p:cond delay="0"/>
                                          </p:stCondLst>
                                        </p:cTn>
                                        <p:tgtEl>
                                          <p:spTgt spid="12"/>
                                        </p:tgtEl>
                                        <p:attrNameLst>
                                          <p:attrName>style.visibility</p:attrName>
                                        </p:attrNameLst>
                                      </p:cBhvr>
                                      <p:to>
                                        <p:strVal val="hidden"/>
                                      </p:to>
                                    </p:set>
                                  </p:childTnLst>
                                </p:cTn>
                              </p:par>
                              <p:par>
                                <p:cTn id="154" presetID="7" presetClass="emph" presetSubtype="1" nodeType="withEffect">
                                  <p:stCondLst>
                                    <p:cond delay="0"/>
                                  </p:stCondLst>
                                  <p:childTnLst>
                                    <p:set>
                                      <p:cBhvr>
                                        <p:cTn id="155" dur="indefinite"/>
                                        <p:tgtEl>
                                          <p:spTgt spid="35"/>
                                        </p:tgtEl>
                                        <p:attrNameLst>
                                          <p:attrName>stroke.color</p:attrName>
                                        </p:attrNameLst>
                                      </p:cBhvr>
                                      <p:to>
                                        <p:clrVal>
                                          <a:srgbClr val="FF9900"/>
                                        </p:clrVal>
                                      </p:to>
                                    </p:set>
                                    <p:set>
                                      <p:cBhvr>
                                        <p:cTn id="156" dur="indefinite"/>
                                        <p:tgtEl>
                                          <p:spTgt spid="35"/>
                                        </p:tgtEl>
                                        <p:attrNameLst>
                                          <p:attrName>stroke.on</p:attrName>
                                        </p:attrNameLst>
                                      </p:cBhvr>
                                      <p:to>
                                        <p:strVal val="true"/>
                                      </p:to>
                                    </p:set>
                                  </p:childTnLst>
                                </p:cTn>
                              </p:par>
                              <p:par>
                                <p:cTn id="157" presetID="7" presetClass="emph" presetSubtype="2" fill="hold" nodeType="withEffect">
                                  <p:stCondLst>
                                    <p:cond delay="0"/>
                                  </p:stCondLst>
                                  <p:childTnLst>
                                    <p:animClr clrSpc="rgb" dir="cw">
                                      <p:cBhvr>
                                        <p:cTn id="158" dur="2000" fill="hold"/>
                                        <p:tgtEl>
                                          <p:spTgt spid="34"/>
                                        </p:tgtEl>
                                        <p:attrNameLst>
                                          <p:attrName>stroke.color</p:attrName>
                                        </p:attrNameLst>
                                      </p:cBhvr>
                                      <p:to>
                                        <a:schemeClr val="tx2"/>
                                      </p:to>
                                    </p:animClr>
                                    <p:set>
                                      <p:cBhvr>
                                        <p:cTn id="159" dur="2000" fill="hold"/>
                                        <p:tgtEl>
                                          <p:spTgt spid="34"/>
                                        </p:tgtEl>
                                        <p:attrNameLst>
                                          <p:attrName>stroke.on</p:attrName>
                                        </p:attrNameLst>
                                      </p:cBhvr>
                                      <p:to>
                                        <p:strVal val="true"/>
                                      </p:to>
                                    </p:set>
                                  </p:childTnLst>
                                </p:cTn>
                              </p:par>
                              <p:par>
                                <p:cTn id="160" presetID="1" presetClass="entr" presetSubtype="0" fill="hold" grpId="0" nodeType="withEffect">
                                  <p:stCondLst>
                                    <p:cond delay="0"/>
                                  </p:stCondLst>
                                  <p:childTnLst>
                                    <p:set>
                                      <p:cBhvr>
                                        <p:cTn id="161" dur="1" fill="hold">
                                          <p:stCondLst>
                                            <p:cond delay="0"/>
                                          </p:stCondLst>
                                        </p:cTn>
                                        <p:tgtEl>
                                          <p:spTgt spid="47"/>
                                        </p:tgtEl>
                                        <p:attrNameLst>
                                          <p:attrName>style.visibility</p:attrName>
                                        </p:attrNameLst>
                                      </p:cBhvr>
                                      <p:to>
                                        <p:strVal val="visible"/>
                                      </p:to>
                                    </p:set>
                                  </p:childTnLst>
                                </p:cTn>
                              </p:par>
                            </p:childTnLst>
                          </p:cTn>
                        </p:par>
                      </p:childTnLst>
                    </p:cTn>
                  </p:par>
                  <p:par>
                    <p:cTn id="162" fill="hold">
                      <p:stCondLst>
                        <p:cond delay="indefinite"/>
                      </p:stCondLst>
                      <p:childTnLst>
                        <p:par>
                          <p:cTn id="163" fill="hold">
                            <p:stCondLst>
                              <p:cond delay="0"/>
                            </p:stCondLst>
                            <p:childTnLst>
                              <p:par>
                                <p:cTn id="164" presetID="1" presetClass="exit" presetSubtype="0" fill="hold" grpId="1" nodeType="clickEffect">
                                  <p:stCondLst>
                                    <p:cond delay="0"/>
                                  </p:stCondLst>
                                  <p:childTnLst>
                                    <p:set>
                                      <p:cBhvr>
                                        <p:cTn id="165" dur="1" fill="hold">
                                          <p:stCondLst>
                                            <p:cond delay="0"/>
                                          </p:stCondLst>
                                        </p:cTn>
                                        <p:tgtEl>
                                          <p:spTgt spid="47"/>
                                        </p:tgtEl>
                                        <p:attrNameLst>
                                          <p:attrName>style.visibility</p:attrName>
                                        </p:attrNameLst>
                                      </p:cBhvr>
                                      <p:to>
                                        <p:strVal val="hidden"/>
                                      </p:to>
                                    </p:set>
                                  </p:childTnLst>
                                </p:cTn>
                              </p:par>
                              <p:par>
                                <p:cTn id="166" presetID="1" presetClass="entr" presetSubtype="0" fill="hold" nodeType="withEffect">
                                  <p:stCondLst>
                                    <p:cond delay="0"/>
                                  </p:stCondLst>
                                  <p:childTnLst>
                                    <p:set>
                                      <p:cBhvr>
                                        <p:cTn id="167" dur="1" fill="hold">
                                          <p:stCondLst>
                                            <p:cond delay="0"/>
                                          </p:stCondLst>
                                        </p:cTn>
                                        <p:tgtEl>
                                          <p:spTgt spid="61"/>
                                        </p:tgtEl>
                                        <p:attrNameLst>
                                          <p:attrName>style.visibility</p:attrName>
                                        </p:attrNameLst>
                                      </p:cBhvr>
                                      <p:to>
                                        <p:strVal val="visible"/>
                                      </p:to>
                                    </p:set>
                                  </p:childTnLst>
                                </p:cTn>
                              </p:par>
                              <p:par>
                                <p:cTn id="168" presetID="1" presetClass="entr" presetSubtype="0" fill="hold" nodeType="withEffect">
                                  <p:stCondLst>
                                    <p:cond delay="0"/>
                                  </p:stCondLst>
                                  <p:childTnLst>
                                    <p:set>
                                      <p:cBhvr>
                                        <p:cTn id="169" dur="1" fill="hold">
                                          <p:stCondLst>
                                            <p:cond delay="0"/>
                                          </p:stCondLst>
                                        </p:cTn>
                                        <p:tgtEl>
                                          <p:spTgt spid="59"/>
                                        </p:tgtEl>
                                        <p:attrNameLst>
                                          <p:attrName>style.visibility</p:attrName>
                                        </p:attrNameLst>
                                      </p:cBhvr>
                                      <p:to>
                                        <p:strVal val="visible"/>
                                      </p:to>
                                    </p:set>
                                  </p:childTnLst>
                                </p:cTn>
                              </p:par>
                              <p:par>
                                <p:cTn id="170" presetID="1" presetClass="entr" presetSubtype="0" fill="hold" nodeType="withEffect">
                                  <p:stCondLst>
                                    <p:cond delay="0"/>
                                  </p:stCondLst>
                                  <p:childTnLst>
                                    <p:set>
                                      <p:cBhvr>
                                        <p:cTn id="171" dur="1" fill="hold">
                                          <p:stCondLst>
                                            <p:cond delay="0"/>
                                          </p:stCondLst>
                                        </p:cTn>
                                        <p:tgtEl>
                                          <p:spTgt spid="55"/>
                                        </p:tgtEl>
                                        <p:attrNameLst>
                                          <p:attrName>style.visibility</p:attrName>
                                        </p:attrNameLst>
                                      </p:cBhvr>
                                      <p:to>
                                        <p:strVal val="visible"/>
                                      </p:to>
                                    </p:set>
                                  </p:childTnLst>
                                </p:cTn>
                              </p:par>
                              <p:par>
                                <p:cTn id="172" presetID="1" presetClass="entr" presetSubtype="0" fill="hold" nodeType="withEffect">
                                  <p:stCondLst>
                                    <p:cond delay="0"/>
                                  </p:stCondLst>
                                  <p:childTnLst>
                                    <p:set>
                                      <p:cBhvr>
                                        <p:cTn id="173" dur="1" fill="hold">
                                          <p:stCondLst>
                                            <p:cond delay="0"/>
                                          </p:stCondLst>
                                        </p:cTn>
                                        <p:tgtEl>
                                          <p:spTgt spid="57"/>
                                        </p:tgtEl>
                                        <p:attrNameLst>
                                          <p:attrName>style.visibility</p:attrName>
                                        </p:attrNameLst>
                                      </p:cBhvr>
                                      <p:to>
                                        <p:strVal val="visible"/>
                                      </p:to>
                                    </p:set>
                                  </p:childTnLst>
                                </p:cTn>
                              </p:par>
                              <p:par>
                                <p:cTn id="174" presetID="7" presetClass="emph" presetSubtype="2" fill="hold" nodeType="withEffect">
                                  <p:stCondLst>
                                    <p:cond delay="0"/>
                                  </p:stCondLst>
                                  <p:childTnLst>
                                    <p:animClr clrSpc="rgb" dir="cw">
                                      <p:cBhvr>
                                        <p:cTn id="175" dur="2000" fill="hold"/>
                                        <p:tgtEl>
                                          <p:spTgt spid="35"/>
                                        </p:tgtEl>
                                        <p:attrNameLst>
                                          <p:attrName>stroke.color</p:attrName>
                                        </p:attrNameLst>
                                      </p:cBhvr>
                                      <p:to>
                                        <a:schemeClr val="tx2"/>
                                      </p:to>
                                    </p:animClr>
                                    <p:set>
                                      <p:cBhvr>
                                        <p:cTn id="176" dur="2000" fill="hold"/>
                                        <p:tgtEl>
                                          <p:spTgt spid="35"/>
                                        </p:tgtEl>
                                        <p:attrNameLst>
                                          <p:attrName>stroke.on</p:attrName>
                                        </p:attrNameLst>
                                      </p:cBhvr>
                                      <p:to>
                                        <p:strVal val="true"/>
                                      </p:to>
                                    </p:set>
                                  </p:childTnLst>
                                </p:cTn>
                              </p:par>
                              <p:par>
                                <p:cTn id="177" presetID="7" presetClass="emph" presetSubtype="1" nodeType="withEffect">
                                  <p:stCondLst>
                                    <p:cond delay="0"/>
                                  </p:stCondLst>
                                  <p:childTnLst>
                                    <p:set>
                                      <p:cBhvr>
                                        <p:cTn id="178" dur="indefinite"/>
                                        <p:tgtEl>
                                          <p:spTgt spid="36"/>
                                        </p:tgtEl>
                                        <p:attrNameLst>
                                          <p:attrName>stroke.color</p:attrName>
                                        </p:attrNameLst>
                                      </p:cBhvr>
                                      <p:to>
                                        <p:clrVal>
                                          <a:srgbClr val="FF9900"/>
                                        </p:clrVal>
                                      </p:to>
                                    </p:set>
                                    <p:set>
                                      <p:cBhvr>
                                        <p:cTn id="179" dur="indefinite"/>
                                        <p:tgtEl>
                                          <p:spTgt spid="36"/>
                                        </p:tgtEl>
                                        <p:attrNameLst>
                                          <p:attrName>stroke.on</p:attrName>
                                        </p:attrNameLst>
                                      </p:cBhvr>
                                      <p:to>
                                        <p:strVal val="true"/>
                                      </p:to>
                                    </p:set>
                                  </p:childTnLst>
                                </p:cTn>
                              </p:par>
                              <p:par>
                                <p:cTn id="180" presetID="1" presetClass="entr" presetSubtype="0" fill="hold" grpId="0" nodeType="withEffect">
                                  <p:stCondLst>
                                    <p:cond delay="0"/>
                                  </p:stCondLst>
                                  <p:childTnLst>
                                    <p:set>
                                      <p:cBhvr>
                                        <p:cTn id="181" dur="1" fill="hold">
                                          <p:stCondLst>
                                            <p:cond delay="0"/>
                                          </p:stCondLst>
                                        </p:cTn>
                                        <p:tgtEl>
                                          <p:spTgt spid="48"/>
                                        </p:tgtEl>
                                        <p:attrNameLst>
                                          <p:attrName>style.visibility</p:attrName>
                                        </p:attrNameLst>
                                      </p:cBhvr>
                                      <p:to>
                                        <p:strVal val="visible"/>
                                      </p:to>
                                    </p:set>
                                  </p:childTnLst>
                                </p:cTn>
                              </p:par>
                            </p:childTnLst>
                          </p:cTn>
                        </p:par>
                      </p:childTnLst>
                    </p:cTn>
                  </p:par>
                  <p:par>
                    <p:cTn id="182" fill="hold">
                      <p:stCondLst>
                        <p:cond delay="indefinite"/>
                      </p:stCondLst>
                      <p:childTnLst>
                        <p:par>
                          <p:cTn id="183" fill="hold">
                            <p:stCondLst>
                              <p:cond delay="0"/>
                            </p:stCondLst>
                            <p:childTnLst>
                              <p:par>
                                <p:cTn id="184" presetID="1" presetClass="exit" presetSubtype="0" fill="hold" grpId="1" nodeType="clickEffect">
                                  <p:stCondLst>
                                    <p:cond delay="0"/>
                                  </p:stCondLst>
                                  <p:childTnLst>
                                    <p:set>
                                      <p:cBhvr>
                                        <p:cTn id="185" dur="1" fill="hold">
                                          <p:stCondLst>
                                            <p:cond delay="0"/>
                                          </p:stCondLst>
                                        </p:cTn>
                                        <p:tgtEl>
                                          <p:spTgt spid="48"/>
                                        </p:tgtEl>
                                        <p:attrNameLst>
                                          <p:attrName>style.visibility</p:attrName>
                                        </p:attrNameLst>
                                      </p:cBhvr>
                                      <p:to>
                                        <p:strVal val="hidden"/>
                                      </p:to>
                                    </p:set>
                                  </p:childTnLst>
                                </p:cTn>
                              </p:par>
                              <p:par>
                                <p:cTn id="186" presetID="1" presetClass="exit" presetSubtype="0" fill="hold" nodeType="withEffect">
                                  <p:stCondLst>
                                    <p:cond delay="0"/>
                                  </p:stCondLst>
                                  <p:childTnLst>
                                    <p:set>
                                      <p:cBhvr>
                                        <p:cTn id="187" dur="1" fill="hold">
                                          <p:stCondLst>
                                            <p:cond delay="0"/>
                                          </p:stCondLst>
                                        </p:cTn>
                                        <p:tgtEl>
                                          <p:spTgt spid="61"/>
                                        </p:tgtEl>
                                        <p:attrNameLst>
                                          <p:attrName>style.visibility</p:attrName>
                                        </p:attrNameLst>
                                      </p:cBhvr>
                                      <p:to>
                                        <p:strVal val="hidden"/>
                                      </p:to>
                                    </p:set>
                                  </p:childTnLst>
                                </p:cTn>
                              </p:par>
                              <p:par>
                                <p:cTn id="188" presetID="1" presetClass="exit" presetSubtype="0" fill="hold" nodeType="withEffect">
                                  <p:stCondLst>
                                    <p:cond delay="0"/>
                                  </p:stCondLst>
                                  <p:childTnLst>
                                    <p:set>
                                      <p:cBhvr>
                                        <p:cTn id="189" dur="1" fill="hold">
                                          <p:stCondLst>
                                            <p:cond delay="0"/>
                                          </p:stCondLst>
                                        </p:cTn>
                                        <p:tgtEl>
                                          <p:spTgt spid="59"/>
                                        </p:tgtEl>
                                        <p:attrNameLst>
                                          <p:attrName>style.visibility</p:attrName>
                                        </p:attrNameLst>
                                      </p:cBhvr>
                                      <p:to>
                                        <p:strVal val="hidden"/>
                                      </p:to>
                                    </p:set>
                                  </p:childTnLst>
                                </p:cTn>
                              </p:par>
                              <p:par>
                                <p:cTn id="190" presetID="1" presetClass="exit" presetSubtype="0" fill="hold" nodeType="withEffect">
                                  <p:stCondLst>
                                    <p:cond delay="0"/>
                                  </p:stCondLst>
                                  <p:childTnLst>
                                    <p:set>
                                      <p:cBhvr>
                                        <p:cTn id="191" dur="1" fill="hold">
                                          <p:stCondLst>
                                            <p:cond delay="0"/>
                                          </p:stCondLst>
                                        </p:cTn>
                                        <p:tgtEl>
                                          <p:spTgt spid="55"/>
                                        </p:tgtEl>
                                        <p:attrNameLst>
                                          <p:attrName>style.visibility</p:attrName>
                                        </p:attrNameLst>
                                      </p:cBhvr>
                                      <p:to>
                                        <p:strVal val="hidden"/>
                                      </p:to>
                                    </p:set>
                                  </p:childTnLst>
                                </p:cTn>
                              </p:par>
                              <p:par>
                                <p:cTn id="192" presetID="1" presetClass="exit" presetSubtype="0" fill="hold" nodeType="withEffect">
                                  <p:stCondLst>
                                    <p:cond delay="0"/>
                                  </p:stCondLst>
                                  <p:childTnLst>
                                    <p:set>
                                      <p:cBhvr>
                                        <p:cTn id="193" dur="1" fill="hold">
                                          <p:stCondLst>
                                            <p:cond delay="0"/>
                                          </p:stCondLst>
                                        </p:cTn>
                                        <p:tgtEl>
                                          <p:spTgt spid="57"/>
                                        </p:tgtEl>
                                        <p:attrNameLst>
                                          <p:attrName>style.visibility</p:attrName>
                                        </p:attrNameLst>
                                      </p:cBhvr>
                                      <p:to>
                                        <p:strVal val="hidden"/>
                                      </p:to>
                                    </p:set>
                                  </p:childTnLst>
                                </p:cTn>
                              </p:par>
                              <p:par>
                                <p:cTn id="194" presetID="1" presetClass="entr" presetSubtype="0" fill="hold" nodeType="withEffect">
                                  <p:stCondLst>
                                    <p:cond delay="0"/>
                                  </p:stCondLst>
                                  <p:childTnLst>
                                    <p:set>
                                      <p:cBhvr>
                                        <p:cTn id="195" dur="1" fill="hold">
                                          <p:stCondLst>
                                            <p:cond delay="0"/>
                                          </p:stCondLst>
                                        </p:cTn>
                                        <p:tgtEl>
                                          <p:spTgt spid="72"/>
                                        </p:tgtEl>
                                        <p:attrNameLst>
                                          <p:attrName>style.visibility</p:attrName>
                                        </p:attrNameLst>
                                      </p:cBhvr>
                                      <p:to>
                                        <p:strVal val="visible"/>
                                      </p:to>
                                    </p:set>
                                  </p:childTnLst>
                                </p:cTn>
                              </p:par>
                              <p:par>
                                <p:cTn id="196" presetID="1" presetClass="entr" presetSubtype="0" fill="hold" nodeType="withEffect">
                                  <p:stCondLst>
                                    <p:cond delay="0"/>
                                  </p:stCondLst>
                                  <p:childTnLst>
                                    <p:set>
                                      <p:cBhvr>
                                        <p:cTn id="197" dur="1" fill="hold">
                                          <p:stCondLst>
                                            <p:cond delay="0"/>
                                          </p:stCondLst>
                                        </p:cTn>
                                        <p:tgtEl>
                                          <p:spTgt spid="73"/>
                                        </p:tgtEl>
                                        <p:attrNameLst>
                                          <p:attrName>style.visibility</p:attrName>
                                        </p:attrNameLst>
                                      </p:cBhvr>
                                      <p:to>
                                        <p:strVal val="visible"/>
                                      </p:to>
                                    </p:set>
                                  </p:childTnLst>
                                </p:cTn>
                              </p:par>
                              <p:par>
                                <p:cTn id="198" presetID="7" presetClass="emph" presetSubtype="1" nodeType="withEffect">
                                  <p:stCondLst>
                                    <p:cond delay="0"/>
                                  </p:stCondLst>
                                  <p:childTnLst>
                                    <p:set>
                                      <p:cBhvr>
                                        <p:cTn id="199" dur="indefinite"/>
                                        <p:tgtEl>
                                          <p:spTgt spid="36"/>
                                        </p:tgtEl>
                                        <p:attrNameLst>
                                          <p:attrName>stroke.color</p:attrName>
                                        </p:attrNameLst>
                                      </p:cBhvr>
                                      <p:to>
                                        <p:clrVal>
                                          <a:schemeClr val="tx2"/>
                                        </p:clrVal>
                                      </p:to>
                                    </p:set>
                                    <p:set>
                                      <p:cBhvr>
                                        <p:cTn id="200" dur="indefinite"/>
                                        <p:tgtEl>
                                          <p:spTgt spid="36"/>
                                        </p:tgtEl>
                                        <p:attrNameLst>
                                          <p:attrName>stroke.on</p:attrName>
                                        </p:attrNameLst>
                                      </p:cBhvr>
                                      <p:to>
                                        <p:strVal val="true"/>
                                      </p:to>
                                    </p:set>
                                  </p:childTnLst>
                                </p:cTn>
                              </p:par>
                              <p:par>
                                <p:cTn id="201" presetID="7" presetClass="emph" presetSubtype="1" nodeType="withEffect">
                                  <p:stCondLst>
                                    <p:cond delay="0"/>
                                  </p:stCondLst>
                                  <p:childTnLst>
                                    <p:set>
                                      <p:cBhvr>
                                        <p:cTn id="202" dur="indefinite"/>
                                        <p:tgtEl>
                                          <p:spTgt spid="37"/>
                                        </p:tgtEl>
                                        <p:attrNameLst>
                                          <p:attrName>stroke.color</p:attrName>
                                        </p:attrNameLst>
                                      </p:cBhvr>
                                      <p:to>
                                        <p:clrVal>
                                          <a:srgbClr val="FF9900"/>
                                        </p:clrVal>
                                      </p:to>
                                    </p:set>
                                    <p:set>
                                      <p:cBhvr>
                                        <p:cTn id="203" dur="indefinite"/>
                                        <p:tgtEl>
                                          <p:spTgt spid="37"/>
                                        </p:tgtEl>
                                        <p:attrNameLst>
                                          <p:attrName>stroke.on</p:attrName>
                                        </p:attrNameLst>
                                      </p:cBhvr>
                                      <p:to>
                                        <p:strVal val="true"/>
                                      </p:to>
                                    </p:set>
                                  </p:childTnLst>
                                </p:cTn>
                              </p:par>
                              <p:par>
                                <p:cTn id="204" presetID="1" presetClass="entr" presetSubtype="0" fill="hold" grpId="0" nodeType="withEffect">
                                  <p:stCondLst>
                                    <p:cond delay="0"/>
                                  </p:stCondLst>
                                  <p:childTnLst>
                                    <p:set>
                                      <p:cBhvr>
                                        <p:cTn id="205" dur="1" fill="hold">
                                          <p:stCondLst>
                                            <p:cond delay="0"/>
                                          </p:stCondLst>
                                        </p:cTn>
                                        <p:tgtEl>
                                          <p:spTgt spid="49"/>
                                        </p:tgtEl>
                                        <p:attrNameLst>
                                          <p:attrName>style.visibility</p:attrName>
                                        </p:attrNameLst>
                                      </p:cBhvr>
                                      <p:to>
                                        <p:strVal val="visible"/>
                                      </p:to>
                                    </p:set>
                                  </p:childTnLst>
                                </p:cTn>
                              </p:par>
                            </p:childTnLst>
                          </p:cTn>
                        </p:par>
                      </p:childTnLst>
                    </p:cTn>
                  </p:par>
                  <p:par>
                    <p:cTn id="206" fill="hold">
                      <p:stCondLst>
                        <p:cond delay="indefinite"/>
                      </p:stCondLst>
                      <p:childTnLst>
                        <p:par>
                          <p:cTn id="207" fill="hold">
                            <p:stCondLst>
                              <p:cond delay="0"/>
                            </p:stCondLst>
                            <p:childTnLst>
                              <p:par>
                                <p:cTn id="208" presetID="1" presetClass="exit" presetSubtype="0" fill="hold" grpId="1" nodeType="clickEffect">
                                  <p:stCondLst>
                                    <p:cond delay="0"/>
                                  </p:stCondLst>
                                  <p:childTnLst>
                                    <p:set>
                                      <p:cBhvr>
                                        <p:cTn id="209" dur="1" fill="hold">
                                          <p:stCondLst>
                                            <p:cond delay="0"/>
                                          </p:stCondLst>
                                        </p:cTn>
                                        <p:tgtEl>
                                          <p:spTgt spid="49"/>
                                        </p:tgtEl>
                                        <p:attrNameLst>
                                          <p:attrName>style.visibility</p:attrName>
                                        </p:attrNameLst>
                                      </p:cBhvr>
                                      <p:to>
                                        <p:strVal val="hidden"/>
                                      </p:to>
                                    </p:set>
                                  </p:childTnLst>
                                </p:cTn>
                              </p:par>
                              <p:par>
                                <p:cTn id="210" presetID="1" presetClass="exit" presetSubtype="0" fill="hold" nodeType="withEffect">
                                  <p:stCondLst>
                                    <p:cond delay="0"/>
                                  </p:stCondLst>
                                  <p:childTnLst>
                                    <p:set>
                                      <p:cBhvr>
                                        <p:cTn id="211" dur="1" fill="hold">
                                          <p:stCondLst>
                                            <p:cond delay="0"/>
                                          </p:stCondLst>
                                        </p:cTn>
                                        <p:tgtEl>
                                          <p:spTgt spid="72"/>
                                        </p:tgtEl>
                                        <p:attrNameLst>
                                          <p:attrName>style.visibility</p:attrName>
                                        </p:attrNameLst>
                                      </p:cBhvr>
                                      <p:to>
                                        <p:strVal val="hidden"/>
                                      </p:to>
                                    </p:set>
                                  </p:childTnLst>
                                </p:cTn>
                              </p:par>
                              <p:par>
                                <p:cTn id="212" presetID="1" presetClass="exit" presetSubtype="0" fill="hold" nodeType="withEffect">
                                  <p:stCondLst>
                                    <p:cond delay="0"/>
                                  </p:stCondLst>
                                  <p:childTnLst>
                                    <p:set>
                                      <p:cBhvr>
                                        <p:cTn id="213" dur="1" fill="hold">
                                          <p:stCondLst>
                                            <p:cond delay="0"/>
                                          </p:stCondLst>
                                        </p:cTn>
                                        <p:tgtEl>
                                          <p:spTgt spid="7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9" grpId="0" animBg="1"/>
      <p:bldP spid="39" grpId="1" animBg="1"/>
      <p:bldP spid="40" grpId="0" animBg="1"/>
      <p:bldP spid="40" grpId="1" animBg="1"/>
      <p:bldP spid="42" grpId="0" animBg="1"/>
      <p:bldP spid="42" grpId="1" animBg="1"/>
      <p:bldP spid="43" grpId="0" animBg="1"/>
      <p:bldP spid="43" grpId="1" animBg="1"/>
      <p:bldP spid="44" grpId="0" animBg="1"/>
      <p:bldP spid="44" grpId="1" animBg="1"/>
      <p:bldP spid="45" grpId="0" animBg="1"/>
      <p:bldP spid="45" grpId="1" animBg="1"/>
      <p:bldP spid="46" grpId="0" animBg="1"/>
      <p:bldP spid="46" grpId="1" animBg="1"/>
      <p:bldP spid="47" grpId="0" animBg="1"/>
      <p:bldP spid="47" grpId="1" animBg="1"/>
      <p:bldP spid="48" grpId="0" animBg="1"/>
      <p:bldP spid="48" grpId="1" animBg="1"/>
      <p:bldP spid="49" grpId="0" animBg="1"/>
      <p:bldP spid="49"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33CDA40-F367-4877-B136-46D78679A177}"/>
              </a:ext>
            </a:extLst>
          </p:cNvPr>
          <p:cNvSpPr>
            <a:spLocks noGrp="1"/>
          </p:cNvSpPr>
          <p:nvPr>
            <p:ph type="title"/>
          </p:nvPr>
        </p:nvSpPr>
        <p:spPr>
          <a:xfrm>
            <a:off x="1141413" y="618518"/>
            <a:ext cx="9905998" cy="930883"/>
          </a:xfrm>
        </p:spPr>
        <p:txBody>
          <a:bodyPr/>
          <a:lstStyle/>
          <a:p>
            <a:r>
              <a:rPr lang="de-DE" dirty="0">
                <a:solidFill>
                  <a:srgbClr val="FFC000"/>
                </a:solidFill>
              </a:rPr>
              <a:t>Persönlicher Mehrwert vom </a:t>
            </a:r>
            <a:r>
              <a:rPr lang="de-DE" dirty="0" err="1">
                <a:solidFill>
                  <a:srgbClr val="FFC000"/>
                </a:solidFill>
              </a:rPr>
              <a:t>seminar</a:t>
            </a:r>
            <a:endParaRPr lang="de-DE" dirty="0">
              <a:solidFill>
                <a:srgbClr val="FFC000"/>
              </a:solidFill>
            </a:endParaRPr>
          </a:p>
        </p:txBody>
      </p:sp>
      <p:sp>
        <p:nvSpPr>
          <p:cNvPr id="5" name="Datumsplatzhalter 4">
            <a:extLst>
              <a:ext uri="{FF2B5EF4-FFF2-40B4-BE49-F238E27FC236}">
                <a16:creationId xmlns:a16="http://schemas.microsoft.com/office/drawing/2014/main" id="{52A8615D-CF75-458D-9C83-21FEB8B0B2C5}"/>
              </a:ext>
            </a:extLst>
          </p:cNvPr>
          <p:cNvSpPr>
            <a:spLocks noGrp="1"/>
          </p:cNvSpPr>
          <p:nvPr>
            <p:ph type="dt" sz="half" idx="10"/>
          </p:nvPr>
        </p:nvSpPr>
        <p:spPr>
          <a:xfrm>
            <a:off x="10140815" y="5883276"/>
            <a:ext cx="906596" cy="365125"/>
          </a:xfrm>
        </p:spPr>
        <p:txBody>
          <a:bodyPr/>
          <a:lstStyle/>
          <a:p>
            <a:fld id="{BEDA26AF-DED8-4D6E-B787-2D286BFADBE7}" type="datetime1">
              <a:rPr lang="en-US" smtClean="0">
                <a:latin typeface="Calibri" panose="020F0502020204030204" pitchFamily="34" charset="0"/>
                <a:cs typeface="Calibri" panose="020F0502020204030204" pitchFamily="34" charset="0"/>
              </a:rPr>
              <a:t>9/14/2020</a:t>
            </a:fld>
            <a:endParaRPr lang="en-US" dirty="0">
              <a:latin typeface="Calibri" panose="020F0502020204030204" pitchFamily="34" charset="0"/>
              <a:cs typeface="Calibri" panose="020F0502020204030204" pitchFamily="34" charset="0"/>
            </a:endParaRPr>
          </a:p>
        </p:txBody>
      </p:sp>
      <p:sp>
        <p:nvSpPr>
          <p:cNvPr id="7" name="Datumsplatzhalter 4">
            <a:extLst>
              <a:ext uri="{FF2B5EF4-FFF2-40B4-BE49-F238E27FC236}">
                <a16:creationId xmlns:a16="http://schemas.microsoft.com/office/drawing/2014/main" id="{E6454E97-9DC3-4144-9CCC-22579499E72A}"/>
              </a:ext>
            </a:extLst>
          </p:cNvPr>
          <p:cNvSpPr txBox="1">
            <a:spLocks/>
          </p:cNvSpPr>
          <p:nvPr/>
        </p:nvSpPr>
        <p:spPr>
          <a:xfrm>
            <a:off x="5178163" y="5883276"/>
            <a:ext cx="1832497" cy="365125"/>
          </a:xfrm>
          <a:prstGeom prst="rect">
            <a:avLst/>
          </a:prstGeom>
        </p:spPr>
        <p:txBody>
          <a:bodyPr vert="horz" lIns="91440" tIns="45720" rIns="91440" bIns="45720" rtlCol="0" anchor="ctr"/>
          <a:lstStyle>
            <a:defPPr>
              <a:defRPr lang="en-US"/>
            </a:defPPr>
            <a:lvl1pPr marL="0" algn="r" defTabSz="457200" rtl="0" eaLnBrk="1" latinLnBrk="0" hangingPunct="1">
              <a:defRPr sz="105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dirty="0"/>
              <a:t>Sebastian Graßl</a:t>
            </a:r>
          </a:p>
        </p:txBody>
      </p:sp>
      <p:sp>
        <p:nvSpPr>
          <p:cNvPr id="3" name="Textfeld 2">
            <a:extLst>
              <a:ext uri="{FF2B5EF4-FFF2-40B4-BE49-F238E27FC236}">
                <a16:creationId xmlns:a16="http://schemas.microsoft.com/office/drawing/2014/main" id="{4E51269F-5740-4D55-B70E-ABA471BCF5B7}"/>
              </a:ext>
            </a:extLst>
          </p:cNvPr>
          <p:cNvSpPr txBox="1"/>
          <p:nvPr/>
        </p:nvSpPr>
        <p:spPr>
          <a:xfrm>
            <a:off x="4210333" y="5098425"/>
            <a:ext cx="6884843" cy="738664"/>
          </a:xfrm>
          <a:prstGeom prst="rect">
            <a:avLst/>
          </a:prstGeom>
          <a:noFill/>
        </p:spPr>
        <p:txBody>
          <a:bodyPr wrap="square" rtlCol="0">
            <a:spAutoFit/>
          </a:bodyPr>
          <a:lstStyle/>
          <a:p>
            <a:pPr marL="285750" indent="-285750">
              <a:buFontTx/>
              <a:buChar char="-"/>
            </a:pPr>
            <a:r>
              <a:rPr lang="de-DE" sz="1400" dirty="0">
                <a:latin typeface="Calibri" panose="020F0502020204030204" pitchFamily="34" charset="0"/>
                <a:cs typeface="Calibri" panose="020F0502020204030204" pitchFamily="34" charset="0"/>
                <a:sym typeface="Wingdings" panose="05000000000000000000" pitchFamily="2" charset="2"/>
              </a:rPr>
              <a:t>Bestätigung des Berufswunsches Lehrer, auch mit digitalen Unterrichts</a:t>
            </a:r>
            <a:r>
              <a:rPr lang="de-DE" sz="1400" u="sng" dirty="0">
                <a:latin typeface="Calibri" panose="020F0502020204030204" pitchFamily="34" charset="0"/>
                <a:cs typeface="Calibri" panose="020F0502020204030204" pitchFamily="34" charset="0"/>
                <a:sym typeface="Wingdings" panose="05000000000000000000" pitchFamily="2" charset="2"/>
              </a:rPr>
              <a:t>phasen</a:t>
            </a:r>
            <a:r>
              <a:rPr lang="de-DE" sz="1400" dirty="0">
                <a:latin typeface="Calibri" panose="020F0502020204030204" pitchFamily="34" charset="0"/>
                <a:cs typeface="Calibri" panose="020F0502020204030204" pitchFamily="34" charset="0"/>
                <a:sym typeface="Wingdings" panose="05000000000000000000" pitchFamily="2" charset="2"/>
              </a:rPr>
              <a:t> (Nicht rein digitaler Lehrer)</a:t>
            </a:r>
          </a:p>
          <a:p>
            <a:pPr marL="285750" indent="-285750">
              <a:buFontTx/>
              <a:buChar char="-"/>
            </a:pPr>
            <a:r>
              <a:rPr lang="de-DE" sz="1400" dirty="0">
                <a:latin typeface="Calibri" panose="020F0502020204030204" pitchFamily="34" charset="0"/>
                <a:cs typeface="Calibri" panose="020F0502020204030204" pitchFamily="34" charset="0"/>
                <a:sym typeface="Wingdings" panose="05000000000000000000" pitchFamily="2" charset="2"/>
              </a:rPr>
              <a:t>In Zukunft </a:t>
            </a:r>
            <a:r>
              <a:rPr lang="de-DE" sz="1400" dirty="0" err="1">
                <a:latin typeface="Calibri" panose="020F0502020204030204" pitchFamily="34" charset="0"/>
                <a:cs typeface="Calibri" panose="020F0502020204030204" pitchFamily="34" charset="0"/>
                <a:sym typeface="Wingdings" panose="05000000000000000000" pitchFamily="2" charset="2"/>
              </a:rPr>
              <a:t>SuS</a:t>
            </a:r>
            <a:r>
              <a:rPr lang="de-DE" sz="1400" dirty="0">
                <a:latin typeface="Calibri" panose="020F0502020204030204" pitchFamily="34" charset="0"/>
                <a:cs typeface="Calibri" panose="020F0502020204030204" pitchFamily="34" charset="0"/>
                <a:sym typeface="Wingdings" panose="05000000000000000000" pitchFamily="2" charset="2"/>
              </a:rPr>
              <a:t> auch mehr zutrauen</a:t>
            </a:r>
            <a:endParaRPr lang="de-DE" sz="1400" dirty="0">
              <a:latin typeface="Calibri" panose="020F0502020204030204" pitchFamily="34" charset="0"/>
              <a:cs typeface="Calibri" panose="020F0502020204030204" pitchFamily="34" charset="0"/>
            </a:endParaRPr>
          </a:p>
        </p:txBody>
      </p:sp>
      <p:pic>
        <p:nvPicPr>
          <p:cNvPr id="8" name="Grafik 7" descr="Cloudcomputing">
            <a:extLst>
              <a:ext uri="{FF2B5EF4-FFF2-40B4-BE49-F238E27FC236}">
                <a16:creationId xmlns:a16="http://schemas.microsoft.com/office/drawing/2014/main" id="{E553042C-110E-40C2-9811-D2965DA98A3E}"/>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1772622" y="1319931"/>
            <a:ext cx="914400" cy="914400"/>
          </a:xfrm>
          <a:prstGeom prst="rect">
            <a:avLst/>
          </a:prstGeom>
        </p:spPr>
      </p:pic>
      <p:sp>
        <p:nvSpPr>
          <p:cNvPr id="9" name="Textfeld 8">
            <a:extLst>
              <a:ext uri="{FF2B5EF4-FFF2-40B4-BE49-F238E27FC236}">
                <a16:creationId xmlns:a16="http://schemas.microsoft.com/office/drawing/2014/main" id="{1E58C74D-E3A4-455B-90C2-10F5F664B1BD}"/>
              </a:ext>
            </a:extLst>
          </p:cNvPr>
          <p:cNvSpPr txBox="1"/>
          <p:nvPr/>
        </p:nvSpPr>
        <p:spPr>
          <a:xfrm>
            <a:off x="1141413" y="2280067"/>
            <a:ext cx="2176818" cy="800219"/>
          </a:xfrm>
          <a:prstGeom prst="rect">
            <a:avLst/>
          </a:prstGeom>
          <a:noFill/>
        </p:spPr>
        <p:txBody>
          <a:bodyPr wrap="square" rtlCol="0">
            <a:spAutoFit/>
          </a:bodyPr>
          <a:lstStyle/>
          <a:p>
            <a:pPr algn="ctr"/>
            <a:r>
              <a:rPr lang="de-DE" sz="1400" dirty="0">
                <a:latin typeface="Calibri" panose="020F0502020204030204" pitchFamily="34" charset="0"/>
                <a:cs typeface="Calibri" panose="020F0502020204030204" pitchFamily="34" charset="0"/>
              </a:rPr>
              <a:t>Erfahrungen mit digitaler Welt im Schulkontext</a:t>
            </a:r>
          </a:p>
          <a:p>
            <a:pPr algn="ctr"/>
            <a:endParaRPr lang="de-DE" dirty="0"/>
          </a:p>
        </p:txBody>
      </p:sp>
      <p:sp>
        <p:nvSpPr>
          <p:cNvPr id="10" name="Textfeld 9">
            <a:extLst>
              <a:ext uri="{FF2B5EF4-FFF2-40B4-BE49-F238E27FC236}">
                <a16:creationId xmlns:a16="http://schemas.microsoft.com/office/drawing/2014/main" id="{5CB8749F-909D-4169-992B-6212188E330D}"/>
              </a:ext>
            </a:extLst>
          </p:cNvPr>
          <p:cNvSpPr txBox="1"/>
          <p:nvPr/>
        </p:nvSpPr>
        <p:spPr>
          <a:xfrm>
            <a:off x="4210334" y="1649555"/>
            <a:ext cx="6837077" cy="1169551"/>
          </a:xfrm>
          <a:prstGeom prst="rect">
            <a:avLst/>
          </a:prstGeom>
          <a:noFill/>
        </p:spPr>
        <p:txBody>
          <a:bodyPr wrap="square" rtlCol="0">
            <a:spAutoFit/>
          </a:bodyPr>
          <a:lstStyle/>
          <a:p>
            <a:pPr marL="285750" indent="-285750">
              <a:buFontTx/>
              <a:buChar char="-"/>
            </a:pPr>
            <a:r>
              <a:rPr lang="de-DE" sz="1400" dirty="0">
                <a:latin typeface="Calibri" panose="020F0502020204030204" pitchFamily="34" charset="0"/>
                <a:cs typeface="Calibri" panose="020F0502020204030204" pitchFamily="34" charset="0"/>
              </a:rPr>
              <a:t>Erfahrung der Erstellung einer digitalen Selbstlerneinheit allgemein </a:t>
            </a:r>
            <a:r>
              <a:rPr lang="de-DE" sz="1400" dirty="0">
                <a:latin typeface="Calibri" panose="020F0502020204030204" pitchFamily="34" charset="0"/>
                <a:cs typeface="Calibri" panose="020F0502020204030204" pitchFamily="34" charset="0"/>
                <a:sym typeface="Wingdings" panose="05000000000000000000" pitchFamily="2" charset="2"/>
              </a:rPr>
              <a:t> Funktioniert besser als gedacht</a:t>
            </a:r>
            <a:endParaRPr lang="de-DE" sz="1400" dirty="0">
              <a:latin typeface="Calibri" panose="020F0502020204030204" pitchFamily="34" charset="0"/>
              <a:cs typeface="Calibri" panose="020F0502020204030204" pitchFamily="34" charset="0"/>
            </a:endParaRPr>
          </a:p>
          <a:p>
            <a:pPr marL="285750" indent="-285750">
              <a:buFontTx/>
              <a:buChar char="-"/>
            </a:pPr>
            <a:endParaRPr lang="de-DE" sz="1400" dirty="0">
              <a:latin typeface="Calibri" panose="020F0502020204030204" pitchFamily="34" charset="0"/>
              <a:cs typeface="Calibri" panose="020F0502020204030204" pitchFamily="34" charset="0"/>
            </a:endParaRPr>
          </a:p>
          <a:p>
            <a:pPr marL="285750" indent="-285750">
              <a:buFontTx/>
              <a:buChar char="-"/>
            </a:pPr>
            <a:r>
              <a:rPr lang="de-DE" sz="1400" dirty="0">
                <a:latin typeface="Calibri" panose="020F0502020204030204" pitchFamily="34" charset="0"/>
                <a:cs typeface="Calibri" panose="020F0502020204030204" pitchFamily="34" charset="0"/>
              </a:rPr>
              <a:t>Einarbeitung in neue technische Möglichkeiten (Sway, Forms, Storyboard </a:t>
            </a:r>
            <a:r>
              <a:rPr lang="de-DE" sz="1400" dirty="0" err="1">
                <a:latin typeface="Calibri" panose="020F0502020204030204" pitchFamily="34" charset="0"/>
                <a:cs typeface="Calibri" panose="020F0502020204030204" pitchFamily="34" charset="0"/>
              </a:rPr>
              <a:t>That</a:t>
            </a:r>
            <a:r>
              <a:rPr lang="de-DE" sz="1400" dirty="0">
                <a:latin typeface="Calibri" panose="020F0502020204030204" pitchFamily="34" charset="0"/>
                <a:cs typeface="Calibri" panose="020F0502020204030204" pitchFamily="34" charset="0"/>
              </a:rPr>
              <a:t>, </a:t>
            </a:r>
            <a:r>
              <a:rPr lang="de-DE" sz="1400" dirty="0" err="1">
                <a:latin typeface="Calibri" panose="020F0502020204030204" pitchFamily="34" charset="0"/>
                <a:cs typeface="Calibri" panose="020F0502020204030204" pitchFamily="34" charset="0"/>
              </a:rPr>
              <a:t>mysimpleshow</a:t>
            </a:r>
            <a:r>
              <a:rPr lang="de-DE" sz="1400" dirty="0">
                <a:latin typeface="Calibri" panose="020F0502020204030204" pitchFamily="34" charset="0"/>
                <a:cs typeface="Calibri" panose="020F0502020204030204" pitchFamily="34" charset="0"/>
              </a:rPr>
              <a:t>) </a:t>
            </a:r>
            <a:r>
              <a:rPr lang="de-DE" sz="1400" dirty="0">
                <a:latin typeface="Calibri" panose="020F0502020204030204" pitchFamily="34" charset="0"/>
                <a:cs typeface="Calibri" panose="020F0502020204030204" pitchFamily="34" charset="0"/>
                <a:sym typeface="Wingdings" panose="05000000000000000000" pitchFamily="2" charset="2"/>
              </a:rPr>
              <a:t> Flexibilität der Lehrkraft</a:t>
            </a:r>
            <a:endParaRPr lang="de-DE" sz="1400" dirty="0">
              <a:latin typeface="Calibri" panose="020F0502020204030204" pitchFamily="34" charset="0"/>
              <a:cs typeface="Calibri" panose="020F0502020204030204" pitchFamily="34" charset="0"/>
            </a:endParaRPr>
          </a:p>
        </p:txBody>
      </p:sp>
      <p:pic>
        <p:nvPicPr>
          <p:cNvPr id="12" name="Grafik 11" descr="Klassenzimmer">
            <a:extLst>
              <a:ext uri="{FF2B5EF4-FFF2-40B4-BE49-F238E27FC236}">
                <a16:creationId xmlns:a16="http://schemas.microsoft.com/office/drawing/2014/main" id="{1980DBDF-7524-42BD-B4B1-501786CF49E3}"/>
              </a:ext>
            </a:extLst>
          </p:cNvPr>
          <p:cNvPicPr>
            <a:picLocks noChangeAspect="1"/>
          </p:cNvPicPr>
          <p:nvPr/>
        </p:nvPicPr>
        <p:blipFill>
          <a:blip r:embed="rId4">
            <a:extLst>
              <a:ext uri="{96DAC541-7B7A-43D3-8B79-37D633B846F1}">
                <asvg:svgBlip xmlns="" xmlns:asvg="http://schemas.microsoft.com/office/drawing/2016/SVG/main" r:embed="rId5"/>
              </a:ext>
            </a:extLst>
          </a:blip>
          <a:stretch>
            <a:fillRect/>
          </a:stretch>
        </p:blipFill>
        <p:spPr>
          <a:xfrm>
            <a:off x="1772622" y="3034419"/>
            <a:ext cx="914400" cy="914400"/>
          </a:xfrm>
          <a:prstGeom prst="rect">
            <a:avLst/>
          </a:prstGeom>
        </p:spPr>
      </p:pic>
      <p:sp>
        <p:nvSpPr>
          <p:cNvPr id="13" name="Rechteck 12">
            <a:extLst>
              <a:ext uri="{FF2B5EF4-FFF2-40B4-BE49-F238E27FC236}">
                <a16:creationId xmlns:a16="http://schemas.microsoft.com/office/drawing/2014/main" id="{0BA6C0F5-AEE9-4E72-ADEB-94099121D648}"/>
              </a:ext>
            </a:extLst>
          </p:cNvPr>
          <p:cNvSpPr/>
          <p:nvPr/>
        </p:nvSpPr>
        <p:spPr>
          <a:xfrm>
            <a:off x="1141413" y="3994597"/>
            <a:ext cx="2176818" cy="523220"/>
          </a:xfrm>
          <a:prstGeom prst="rect">
            <a:avLst/>
          </a:prstGeom>
        </p:spPr>
        <p:txBody>
          <a:bodyPr wrap="square">
            <a:spAutoFit/>
          </a:bodyPr>
          <a:lstStyle/>
          <a:p>
            <a:pPr algn="ctr"/>
            <a:r>
              <a:rPr lang="de-DE" sz="1400" dirty="0">
                <a:latin typeface="Calibri" panose="020F0502020204030204" pitchFamily="34" charset="0"/>
                <a:cs typeface="Calibri" panose="020F0502020204030204" pitchFamily="34" charset="0"/>
              </a:rPr>
              <a:t>Unterrichtsspezifische Erfahrungen</a:t>
            </a:r>
          </a:p>
        </p:txBody>
      </p:sp>
      <p:pic>
        <p:nvPicPr>
          <p:cNvPr id="20" name="Grafik 19" descr="Benutzer">
            <a:extLst>
              <a:ext uri="{FF2B5EF4-FFF2-40B4-BE49-F238E27FC236}">
                <a16:creationId xmlns:a16="http://schemas.microsoft.com/office/drawing/2014/main" id="{B900FB96-D1A2-4268-B7DA-6EB7710618B9}"/>
              </a:ext>
            </a:extLst>
          </p:cNvPr>
          <p:cNvPicPr>
            <a:picLocks noChangeAspect="1"/>
          </p:cNvPicPr>
          <p:nvPr/>
        </p:nvPicPr>
        <p:blipFill>
          <a:blip r:embed="rId6">
            <a:extLst>
              <a:ext uri="{96DAC541-7B7A-43D3-8B79-37D633B846F1}">
                <asvg:svgBlip xmlns="" xmlns:asvg="http://schemas.microsoft.com/office/drawing/2016/SVG/main" r:embed="rId7"/>
              </a:ext>
            </a:extLst>
          </a:blip>
          <a:stretch>
            <a:fillRect/>
          </a:stretch>
        </p:blipFill>
        <p:spPr>
          <a:xfrm>
            <a:off x="1772622" y="4563595"/>
            <a:ext cx="914400" cy="914400"/>
          </a:xfrm>
          <a:prstGeom prst="rect">
            <a:avLst/>
          </a:prstGeom>
        </p:spPr>
      </p:pic>
      <p:sp>
        <p:nvSpPr>
          <p:cNvPr id="21" name="Rechteck 20">
            <a:extLst>
              <a:ext uri="{FF2B5EF4-FFF2-40B4-BE49-F238E27FC236}">
                <a16:creationId xmlns:a16="http://schemas.microsoft.com/office/drawing/2014/main" id="{7F6B1055-B8A6-4A2F-B418-ED05A0B8C07B}"/>
              </a:ext>
            </a:extLst>
          </p:cNvPr>
          <p:cNvSpPr/>
          <p:nvPr/>
        </p:nvSpPr>
        <p:spPr>
          <a:xfrm>
            <a:off x="4210333" y="3348266"/>
            <a:ext cx="6884843" cy="1169551"/>
          </a:xfrm>
          <a:prstGeom prst="rect">
            <a:avLst/>
          </a:prstGeom>
        </p:spPr>
        <p:txBody>
          <a:bodyPr wrap="square">
            <a:spAutoFit/>
          </a:bodyPr>
          <a:lstStyle/>
          <a:p>
            <a:pPr marL="285750" indent="-285750">
              <a:buFontTx/>
              <a:buChar char="-"/>
            </a:pPr>
            <a:r>
              <a:rPr lang="de-DE" sz="1400" dirty="0">
                <a:latin typeface="Calibri" panose="020F0502020204030204" pitchFamily="34" charset="0"/>
                <a:cs typeface="Calibri" panose="020F0502020204030204" pitchFamily="34" charset="0"/>
              </a:rPr>
              <a:t>Neue Erfahrung mit Möglichkeiten eines Handlungsorientierten Unterricht </a:t>
            </a:r>
          </a:p>
          <a:p>
            <a:pPr marL="742950" lvl="1" indent="-285750">
              <a:buFont typeface="Wingdings" panose="05000000000000000000" pitchFamily="2" charset="2"/>
              <a:buChar char="§"/>
            </a:pPr>
            <a:r>
              <a:rPr lang="de-DE" sz="1400" dirty="0">
                <a:latin typeface="Calibri" panose="020F0502020204030204" pitchFamily="34" charset="0"/>
                <a:cs typeface="Calibri" panose="020F0502020204030204" pitchFamily="34" charset="0"/>
              </a:rPr>
              <a:t>Einbringung aller Komponenten des handlungsorientierten Unterrichts in eine Situation </a:t>
            </a:r>
          </a:p>
          <a:p>
            <a:pPr marL="742950" lvl="1" indent="-285750">
              <a:buFont typeface="Wingdings" panose="05000000000000000000" pitchFamily="2" charset="2"/>
              <a:buChar char="§"/>
            </a:pPr>
            <a:r>
              <a:rPr lang="de-DE" sz="1400" dirty="0">
                <a:latin typeface="Calibri" panose="020F0502020204030204" pitchFamily="34" charset="0"/>
                <a:cs typeface="Calibri" panose="020F0502020204030204" pitchFamily="34" charset="0"/>
              </a:rPr>
              <a:t>Trade-off zwischen realistischer Darstellung und didaktischer Reduktion</a:t>
            </a:r>
          </a:p>
          <a:p>
            <a:pPr marL="285750" indent="-285750">
              <a:buFontTx/>
              <a:buChar char="-"/>
            </a:pPr>
            <a:r>
              <a:rPr lang="de-DE" sz="1400" dirty="0">
                <a:latin typeface="Calibri" panose="020F0502020204030204" pitchFamily="34" charset="0"/>
                <a:cs typeface="Calibri" panose="020F0502020204030204" pitchFamily="34" charset="0"/>
              </a:rPr>
              <a:t>Mehraufwand einer digitalen Stunde </a:t>
            </a:r>
            <a:r>
              <a:rPr lang="de-DE" sz="1400" dirty="0">
                <a:latin typeface="Calibri" panose="020F0502020204030204" pitchFamily="34" charset="0"/>
                <a:cs typeface="Calibri" panose="020F0502020204030204" pitchFamily="34" charset="0"/>
                <a:sym typeface="Wingdings" panose="05000000000000000000" pitchFamily="2" charset="2"/>
              </a:rPr>
              <a:t> Diskussion</a:t>
            </a:r>
          </a:p>
        </p:txBody>
      </p:sp>
      <p:sp>
        <p:nvSpPr>
          <p:cNvPr id="51" name="Rechteck 50">
            <a:extLst>
              <a:ext uri="{FF2B5EF4-FFF2-40B4-BE49-F238E27FC236}">
                <a16:creationId xmlns:a16="http://schemas.microsoft.com/office/drawing/2014/main" id="{FD098959-A0A2-4E07-B73A-38B481A422C3}"/>
              </a:ext>
            </a:extLst>
          </p:cNvPr>
          <p:cNvSpPr/>
          <p:nvPr/>
        </p:nvSpPr>
        <p:spPr>
          <a:xfrm>
            <a:off x="1141413" y="5523773"/>
            <a:ext cx="2176818" cy="307777"/>
          </a:xfrm>
          <a:prstGeom prst="rect">
            <a:avLst/>
          </a:prstGeom>
        </p:spPr>
        <p:txBody>
          <a:bodyPr wrap="square">
            <a:spAutoFit/>
          </a:bodyPr>
          <a:lstStyle/>
          <a:p>
            <a:pPr algn="ctr"/>
            <a:r>
              <a:rPr lang="de-DE" sz="1400" dirty="0">
                <a:latin typeface="Calibri" panose="020F0502020204030204" pitchFamily="34" charset="0"/>
                <a:cs typeface="Calibri" panose="020F0502020204030204" pitchFamily="34" charset="0"/>
              </a:rPr>
              <a:t>Persönliche Erfahrungen</a:t>
            </a:r>
          </a:p>
        </p:txBody>
      </p:sp>
      <p:sp>
        <p:nvSpPr>
          <p:cNvPr id="52" name="Datumsplatzhalter 4">
            <a:extLst>
              <a:ext uri="{FF2B5EF4-FFF2-40B4-BE49-F238E27FC236}">
                <a16:creationId xmlns:a16="http://schemas.microsoft.com/office/drawing/2014/main" id="{D86CF320-975E-437B-933B-533155543938}"/>
              </a:ext>
            </a:extLst>
          </p:cNvPr>
          <p:cNvSpPr txBox="1">
            <a:spLocks/>
          </p:cNvSpPr>
          <p:nvPr/>
        </p:nvSpPr>
        <p:spPr>
          <a:xfrm>
            <a:off x="1141413" y="5883276"/>
            <a:ext cx="1815394" cy="365125"/>
          </a:xfrm>
          <a:prstGeom prst="rect">
            <a:avLst/>
          </a:prstGeom>
        </p:spPr>
        <p:txBody>
          <a:bodyPr vert="horz" lIns="91440" tIns="45720" rIns="91440" bIns="45720" rtlCol="0" anchor="ctr"/>
          <a:lstStyle>
            <a:defPPr>
              <a:defRPr lang="en-US"/>
            </a:defPPr>
            <a:lvl1pPr marL="0" algn="r" defTabSz="457200" rtl="0" eaLnBrk="1" latinLnBrk="0" hangingPunct="1">
              <a:defRPr sz="105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t>Theory meets Practice II</a:t>
            </a:r>
          </a:p>
        </p:txBody>
      </p:sp>
      <p:sp>
        <p:nvSpPr>
          <p:cNvPr id="53" name="Flussdiagramm: Verbinder 52">
            <a:extLst>
              <a:ext uri="{FF2B5EF4-FFF2-40B4-BE49-F238E27FC236}">
                <a16:creationId xmlns:a16="http://schemas.microsoft.com/office/drawing/2014/main" id="{45163292-252F-435F-B883-2CF9B0003547}"/>
              </a:ext>
            </a:extLst>
          </p:cNvPr>
          <p:cNvSpPr/>
          <p:nvPr/>
        </p:nvSpPr>
        <p:spPr>
          <a:xfrm>
            <a:off x="11632276" y="2175540"/>
            <a:ext cx="166256" cy="144536"/>
          </a:xfrm>
          <a:prstGeom prst="flowChartConnector">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4" name="Flussdiagramm: Verbinder 53">
            <a:extLst>
              <a:ext uri="{FF2B5EF4-FFF2-40B4-BE49-F238E27FC236}">
                <a16:creationId xmlns:a16="http://schemas.microsoft.com/office/drawing/2014/main" id="{D26EBE07-DA02-458C-A500-17FCA43CC44E}"/>
              </a:ext>
            </a:extLst>
          </p:cNvPr>
          <p:cNvSpPr/>
          <p:nvPr/>
        </p:nvSpPr>
        <p:spPr>
          <a:xfrm>
            <a:off x="11632276" y="2898747"/>
            <a:ext cx="166256" cy="144536"/>
          </a:xfrm>
          <a:prstGeom prst="flowChartConnector">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5" name="Flussdiagramm: Verbinder 54">
            <a:extLst>
              <a:ext uri="{FF2B5EF4-FFF2-40B4-BE49-F238E27FC236}">
                <a16:creationId xmlns:a16="http://schemas.microsoft.com/office/drawing/2014/main" id="{B43AC8D3-91F1-4CF2-8C01-78EFB99AD60B}"/>
              </a:ext>
            </a:extLst>
          </p:cNvPr>
          <p:cNvSpPr/>
          <p:nvPr/>
        </p:nvSpPr>
        <p:spPr>
          <a:xfrm>
            <a:off x="11643359" y="3621954"/>
            <a:ext cx="166256" cy="144536"/>
          </a:xfrm>
          <a:prstGeom prst="flowChartConnector">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6" name="Flussdiagramm: Verbinder 55">
            <a:extLst>
              <a:ext uri="{FF2B5EF4-FFF2-40B4-BE49-F238E27FC236}">
                <a16:creationId xmlns:a16="http://schemas.microsoft.com/office/drawing/2014/main" id="{6E7D6C81-7E33-4FDD-854E-372A6D1BA513}"/>
              </a:ext>
            </a:extLst>
          </p:cNvPr>
          <p:cNvSpPr/>
          <p:nvPr/>
        </p:nvSpPr>
        <p:spPr>
          <a:xfrm>
            <a:off x="11648900" y="4345161"/>
            <a:ext cx="166256" cy="144536"/>
          </a:xfrm>
          <a:prstGeom prst="flowChartConnector">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9740753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33CDA40-F367-4877-B136-46D78679A177}"/>
              </a:ext>
            </a:extLst>
          </p:cNvPr>
          <p:cNvSpPr>
            <a:spLocks noGrp="1"/>
          </p:cNvSpPr>
          <p:nvPr>
            <p:ph type="title"/>
          </p:nvPr>
        </p:nvSpPr>
        <p:spPr>
          <a:xfrm>
            <a:off x="1141413" y="609599"/>
            <a:ext cx="9905998" cy="930883"/>
          </a:xfrm>
        </p:spPr>
        <p:txBody>
          <a:bodyPr/>
          <a:lstStyle/>
          <a:p>
            <a:r>
              <a:rPr lang="de-DE" dirty="0">
                <a:solidFill>
                  <a:srgbClr val="FFC000"/>
                </a:solidFill>
              </a:rPr>
              <a:t>Quellen</a:t>
            </a:r>
          </a:p>
        </p:txBody>
      </p:sp>
      <p:sp>
        <p:nvSpPr>
          <p:cNvPr id="6" name="Datumsplatzhalter 4">
            <a:extLst>
              <a:ext uri="{FF2B5EF4-FFF2-40B4-BE49-F238E27FC236}">
                <a16:creationId xmlns:a16="http://schemas.microsoft.com/office/drawing/2014/main" id="{6B31ED91-B134-47EB-93F4-C3364C0F1653}"/>
              </a:ext>
            </a:extLst>
          </p:cNvPr>
          <p:cNvSpPr txBox="1">
            <a:spLocks/>
          </p:cNvSpPr>
          <p:nvPr/>
        </p:nvSpPr>
        <p:spPr>
          <a:xfrm>
            <a:off x="1141413" y="5883276"/>
            <a:ext cx="1815394" cy="365125"/>
          </a:xfrm>
          <a:prstGeom prst="rect">
            <a:avLst/>
          </a:prstGeom>
        </p:spPr>
        <p:txBody>
          <a:bodyPr vert="horz" lIns="91440" tIns="45720" rIns="91440" bIns="45720" rtlCol="0" anchor="ctr"/>
          <a:lstStyle>
            <a:defPPr>
              <a:defRPr lang="en-US"/>
            </a:defPPr>
            <a:lvl1pPr marL="0" algn="r" defTabSz="457200" rtl="0" eaLnBrk="1" latinLnBrk="0" hangingPunct="1">
              <a:defRPr sz="105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t>Theory meets Practice II</a:t>
            </a:r>
          </a:p>
        </p:txBody>
      </p:sp>
      <p:sp>
        <p:nvSpPr>
          <p:cNvPr id="7" name="Datumsplatzhalter 4">
            <a:extLst>
              <a:ext uri="{FF2B5EF4-FFF2-40B4-BE49-F238E27FC236}">
                <a16:creationId xmlns:a16="http://schemas.microsoft.com/office/drawing/2014/main" id="{E6454E97-9DC3-4144-9CCC-22579499E72A}"/>
              </a:ext>
            </a:extLst>
          </p:cNvPr>
          <p:cNvSpPr txBox="1">
            <a:spLocks/>
          </p:cNvSpPr>
          <p:nvPr/>
        </p:nvSpPr>
        <p:spPr>
          <a:xfrm>
            <a:off x="5178163" y="5883276"/>
            <a:ext cx="1832497" cy="365125"/>
          </a:xfrm>
          <a:prstGeom prst="rect">
            <a:avLst/>
          </a:prstGeom>
        </p:spPr>
        <p:txBody>
          <a:bodyPr vert="horz" lIns="91440" tIns="45720" rIns="91440" bIns="45720" rtlCol="0" anchor="ctr"/>
          <a:lstStyle>
            <a:defPPr>
              <a:defRPr lang="en-US"/>
            </a:defPPr>
            <a:lvl1pPr marL="0" algn="r" defTabSz="457200" rtl="0" eaLnBrk="1" latinLnBrk="0" hangingPunct="1">
              <a:defRPr sz="105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dirty="0"/>
              <a:t>Sebastian Graßl</a:t>
            </a:r>
          </a:p>
        </p:txBody>
      </p:sp>
      <p:graphicFrame>
        <p:nvGraphicFramePr>
          <p:cNvPr id="3" name="Tabelle 3">
            <a:extLst>
              <a:ext uri="{FF2B5EF4-FFF2-40B4-BE49-F238E27FC236}">
                <a16:creationId xmlns:a16="http://schemas.microsoft.com/office/drawing/2014/main" id="{1EF1FAFE-88BA-4831-B32C-0144B02088A6}"/>
              </a:ext>
            </a:extLst>
          </p:cNvPr>
          <p:cNvGraphicFramePr>
            <a:graphicFrameLocks noGrp="1"/>
          </p:cNvGraphicFramePr>
          <p:nvPr>
            <p:extLst>
              <p:ext uri="{D42A27DB-BD31-4B8C-83A1-F6EECF244321}">
                <p14:modId xmlns:p14="http://schemas.microsoft.com/office/powerpoint/2010/main" val="2661624011"/>
              </p:ext>
            </p:extLst>
          </p:nvPr>
        </p:nvGraphicFramePr>
        <p:xfrm>
          <a:off x="2049110" y="1339061"/>
          <a:ext cx="8128000" cy="4450080"/>
        </p:xfrm>
        <a:graphic>
          <a:graphicData uri="http://schemas.openxmlformats.org/drawingml/2006/table">
            <a:tbl>
              <a:tblPr firstRow="1" bandRow="1">
                <a:tableStyleId>{5C22544A-7EE6-4342-B048-85BDC9FD1C3A}</a:tableStyleId>
              </a:tblPr>
              <a:tblGrid>
                <a:gridCol w="8128000">
                  <a:extLst>
                    <a:ext uri="{9D8B030D-6E8A-4147-A177-3AD203B41FA5}">
                      <a16:colId xmlns:a16="http://schemas.microsoft.com/office/drawing/2014/main" val="3455938845"/>
                    </a:ext>
                  </a:extLst>
                </a:gridCol>
              </a:tblGrid>
              <a:tr h="370840">
                <a:tc>
                  <a:txBody>
                    <a:bodyPr/>
                    <a:lstStyle/>
                    <a:p>
                      <a:r>
                        <a:rPr lang="de-DE" sz="1400" b="0" kern="1200" dirty="0">
                          <a:solidFill>
                            <a:schemeClr val="tx1"/>
                          </a:solidFill>
                          <a:latin typeface="Calibri" panose="020F0502020204030204" pitchFamily="34" charset="0"/>
                          <a:ea typeface="+mn-ea"/>
                          <a:cs typeface="Calibri" panose="020F0502020204030204" pitchFamily="34" charset="0"/>
                        </a:rPr>
                        <a:t>Kapp, K. M. (2012): The </a:t>
                      </a:r>
                      <a:r>
                        <a:rPr lang="de-DE" sz="1400" b="0" kern="1200" dirty="0" err="1">
                          <a:solidFill>
                            <a:schemeClr val="tx1"/>
                          </a:solidFill>
                          <a:latin typeface="Calibri" panose="020F0502020204030204" pitchFamily="34" charset="0"/>
                          <a:ea typeface="+mn-ea"/>
                          <a:cs typeface="Calibri" panose="020F0502020204030204" pitchFamily="34" charset="0"/>
                        </a:rPr>
                        <a:t>gamification</a:t>
                      </a:r>
                      <a:r>
                        <a:rPr lang="de-DE" sz="1400" b="0" kern="1200" dirty="0">
                          <a:solidFill>
                            <a:schemeClr val="tx1"/>
                          </a:solidFill>
                          <a:latin typeface="Calibri" panose="020F0502020204030204" pitchFamily="34" charset="0"/>
                          <a:ea typeface="+mn-ea"/>
                          <a:cs typeface="Calibri" panose="020F0502020204030204" pitchFamily="34" charset="0"/>
                        </a:rPr>
                        <a:t> of </a:t>
                      </a:r>
                      <a:r>
                        <a:rPr lang="de-DE" sz="1400" b="0" kern="1200" dirty="0" err="1">
                          <a:solidFill>
                            <a:schemeClr val="tx1"/>
                          </a:solidFill>
                          <a:latin typeface="Calibri" panose="020F0502020204030204" pitchFamily="34" charset="0"/>
                          <a:ea typeface="+mn-ea"/>
                          <a:cs typeface="Calibri" panose="020F0502020204030204" pitchFamily="34" charset="0"/>
                        </a:rPr>
                        <a:t>learning</a:t>
                      </a:r>
                      <a:r>
                        <a:rPr lang="de-DE" sz="1400" b="0" kern="1200" dirty="0">
                          <a:solidFill>
                            <a:schemeClr val="tx1"/>
                          </a:solidFill>
                          <a:latin typeface="Calibri" panose="020F0502020204030204" pitchFamily="34" charset="0"/>
                          <a:ea typeface="+mn-ea"/>
                          <a:cs typeface="Calibri" panose="020F0502020204030204" pitchFamily="34" charset="0"/>
                        </a:rPr>
                        <a:t> and </a:t>
                      </a:r>
                      <a:r>
                        <a:rPr lang="de-DE" sz="1400" b="0" kern="1200" dirty="0" err="1">
                          <a:solidFill>
                            <a:schemeClr val="tx1"/>
                          </a:solidFill>
                          <a:latin typeface="Calibri" panose="020F0502020204030204" pitchFamily="34" charset="0"/>
                          <a:ea typeface="+mn-ea"/>
                          <a:cs typeface="Calibri" panose="020F0502020204030204" pitchFamily="34" charset="0"/>
                        </a:rPr>
                        <a:t>instruction</a:t>
                      </a:r>
                      <a:r>
                        <a:rPr lang="de-DE" sz="1400" b="0" kern="1200" dirty="0">
                          <a:solidFill>
                            <a:schemeClr val="tx1"/>
                          </a:solidFill>
                          <a:latin typeface="Calibri" panose="020F0502020204030204" pitchFamily="34" charset="0"/>
                          <a:ea typeface="+mn-ea"/>
                          <a:cs typeface="Calibri" panose="020F0502020204030204" pitchFamily="34" charset="0"/>
                        </a:rPr>
                        <a:t>: Game-</a:t>
                      </a:r>
                      <a:r>
                        <a:rPr lang="de-DE" sz="1400" b="0" kern="1200" dirty="0" err="1">
                          <a:solidFill>
                            <a:schemeClr val="tx1"/>
                          </a:solidFill>
                          <a:latin typeface="Calibri" panose="020F0502020204030204" pitchFamily="34" charset="0"/>
                          <a:ea typeface="+mn-ea"/>
                          <a:cs typeface="Calibri" panose="020F0502020204030204" pitchFamily="34" charset="0"/>
                        </a:rPr>
                        <a:t>based</a:t>
                      </a:r>
                      <a:r>
                        <a:rPr lang="de-DE" sz="1400" b="0" kern="1200" dirty="0">
                          <a:solidFill>
                            <a:schemeClr val="tx1"/>
                          </a:solidFill>
                          <a:latin typeface="Calibri" panose="020F0502020204030204" pitchFamily="34" charset="0"/>
                          <a:ea typeface="+mn-ea"/>
                          <a:cs typeface="Calibri" panose="020F0502020204030204" pitchFamily="34" charset="0"/>
                        </a:rPr>
                        <a:t> </a:t>
                      </a:r>
                      <a:r>
                        <a:rPr lang="de-DE" sz="1400" b="0" kern="1200" dirty="0" err="1">
                          <a:solidFill>
                            <a:schemeClr val="tx1"/>
                          </a:solidFill>
                          <a:latin typeface="Calibri" panose="020F0502020204030204" pitchFamily="34" charset="0"/>
                          <a:ea typeface="+mn-ea"/>
                          <a:cs typeface="Calibri" panose="020F0502020204030204" pitchFamily="34" charset="0"/>
                        </a:rPr>
                        <a:t>methods</a:t>
                      </a:r>
                      <a:r>
                        <a:rPr lang="de-DE" sz="1400" b="0" kern="1200" dirty="0">
                          <a:solidFill>
                            <a:schemeClr val="tx1"/>
                          </a:solidFill>
                          <a:latin typeface="Calibri" panose="020F0502020204030204" pitchFamily="34" charset="0"/>
                          <a:ea typeface="+mn-ea"/>
                          <a:cs typeface="Calibri" panose="020F0502020204030204" pitchFamily="34" charset="0"/>
                        </a:rPr>
                        <a:t> and </a:t>
                      </a:r>
                      <a:r>
                        <a:rPr lang="de-DE" sz="1400" b="0" kern="1200" dirty="0" err="1">
                          <a:solidFill>
                            <a:schemeClr val="tx1"/>
                          </a:solidFill>
                          <a:latin typeface="Calibri" panose="020F0502020204030204" pitchFamily="34" charset="0"/>
                          <a:ea typeface="+mn-ea"/>
                          <a:cs typeface="Calibri" panose="020F0502020204030204" pitchFamily="34" charset="0"/>
                        </a:rPr>
                        <a:t>strategies</a:t>
                      </a:r>
                      <a:r>
                        <a:rPr lang="de-DE" sz="1400" b="0" kern="1200" dirty="0">
                          <a:solidFill>
                            <a:schemeClr val="tx1"/>
                          </a:solidFill>
                          <a:latin typeface="Calibri" panose="020F0502020204030204" pitchFamily="34" charset="0"/>
                          <a:ea typeface="+mn-ea"/>
                          <a:cs typeface="Calibri" panose="020F0502020204030204" pitchFamily="34" charset="0"/>
                        </a:rPr>
                        <a:t> for </a:t>
                      </a:r>
                      <a:r>
                        <a:rPr lang="de-DE" sz="1400" b="0" kern="1200" dirty="0" err="1">
                          <a:solidFill>
                            <a:schemeClr val="tx1"/>
                          </a:solidFill>
                          <a:latin typeface="Calibri" panose="020F0502020204030204" pitchFamily="34" charset="0"/>
                          <a:ea typeface="+mn-ea"/>
                          <a:cs typeface="Calibri" panose="020F0502020204030204" pitchFamily="34" charset="0"/>
                        </a:rPr>
                        <a:t>training</a:t>
                      </a:r>
                      <a:r>
                        <a:rPr lang="de-DE" sz="1400" b="0" kern="1200" dirty="0">
                          <a:solidFill>
                            <a:schemeClr val="tx1"/>
                          </a:solidFill>
                          <a:latin typeface="Calibri" panose="020F0502020204030204" pitchFamily="34" charset="0"/>
                          <a:ea typeface="+mn-ea"/>
                          <a:cs typeface="Calibri" panose="020F0502020204030204" pitchFamily="34" charset="0"/>
                        </a:rPr>
                        <a:t> and </a:t>
                      </a:r>
                      <a:r>
                        <a:rPr lang="de-DE" sz="1400" b="0" kern="1200" dirty="0" err="1">
                          <a:solidFill>
                            <a:schemeClr val="tx1"/>
                          </a:solidFill>
                          <a:latin typeface="Calibri" panose="020F0502020204030204" pitchFamily="34" charset="0"/>
                          <a:ea typeface="+mn-ea"/>
                          <a:cs typeface="Calibri" panose="020F0502020204030204" pitchFamily="34" charset="0"/>
                        </a:rPr>
                        <a:t>education</a:t>
                      </a:r>
                      <a:r>
                        <a:rPr lang="de-DE" sz="1400" b="0" kern="1200" dirty="0">
                          <a:solidFill>
                            <a:schemeClr val="tx1"/>
                          </a:solidFill>
                          <a:latin typeface="Calibri" panose="020F0502020204030204" pitchFamily="34" charset="0"/>
                          <a:ea typeface="+mn-ea"/>
                          <a:cs typeface="Calibri" panose="020F0502020204030204" pitchFamily="34" charset="0"/>
                        </a:rPr>
                        <a:t>. Essential </a:t>
                      </a:r>
                      <a:r>
                        <a:rPr lang="de-DE" sz="1400" b="0" kern="1200" dirty="0" err="1">
                          <a:solidFill>
                            <a:schemeClr val="tx1"/>
                          </a:solidFill>
                          <a:latin typeface="Calibri" panose="020F0502020204030204" pitchFamily="34" charset="0"/>
                          <a:ea typeface="+mn-ea"/>
                          <a:cs typeface="Calibri" panose="020F0502020204030204" pitchFamily="34" charset="0"/>
                        </a:rPr>
                        <a:t>resources</a:t>
                      </a:r>
                      <a:r>
                        <a:rPr lang="de-DE" sz="1400" b="0" kern="1200" dirty="0">
                          <a:solidFill>
                            <a:schemeClr val="tx1"/>
                          </a:solidFill>
                          <a:latin typeface="Calibri" panose="020F0502020204030204" pitchFamily="34" charset="0"/>
                          <a:ea typeface="+mn-ea"/>
                          <a:cs typeface="Calibri" panose="020F0502020204030204" pitchFamily="34" charset="0"/>
                        </a:rPr>
                        <a:t> for </a:t>
                      </a:r>
                      <a:r>
                        <a:rPr lang="de-DE" sz="1400" b="0" kern="1200" dirty="0" err="1">
                          <a:solidFill>
                            <a:schemeClr val="tx1"/>
                          </a:solidFill>
                          <a:latin typeface="Calibri" panose="020F0502020204030204" pitchFamily="34" charset="0"/>
                          <a:ea typeface="+mn-ea"/>
                          <a:cs typeface="Calibri" panose="020F0502020204030204" pitchFamily="34" charset="0"/>
                        </a:rPr>
                        <a:t>training</a:t>
                      </a:r>
                      <a:r>
                        <a:rPr lang="de-DE" sz="1400" b="0" kern="1200" dirty="0">
                          <a:solidFill>
                            <a:schemeClr val="tx1"/>
                          </a:solidFill>
                          <a:latin typeface="Calibri" panose="020F0502020204030204" pitchFamily="34" charset="0"/>
                          <a:ea typeface="+mn-ea"/>
                          <a:cs typeface="Calibri" panose="020F0502020204030204" pitchFamily="34" charset="0"/>
                        </a:rPr>
                        <a:t> and HR </a:t>
                      </a:r>
                      <a:r>
                        <a:rPr lang="de-DE" sz="1400" b="0" kern="1200" dirty="0" err="1">
                          <a:solidFill>
                            <a:schemeClr val="tx1"/>
                          </a:solidFill>
                          <a:latin typeface="Calibri" panose="020F0502020204030204" pitchFamily="34" charset="0"/>
                          <a:ea typeface="+mn-ea"/>
                          <a:cs typeface="Calibri" panose="020F0502020204030204" pitchFamily="34" charset="0"/>
                        </a:rPr>
                        <a:t>professionals</a:t>
                      </a:r>
                      <a:r>
                        <a:rPr lang="de-DE" sz="1400" b="0" kern="1200" dirty="0">
                          <a:solidFill>
                            <a:schemeClr val="tx1"/>
                          </a:solidFill>
                          <a:latin typeface="Calibri" panose="020F0502020204030204" pitchFamily="34" charset="0"/>
                          <a:ea typeface="+mn-ea"/>
                          <a:cs typeface="Calibri" panose="020F0502020204030204" pitchFamily="34" charset="0"/>
                        </a:rPr>
                        <a:t>. San Francisco.</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780427088"/>
                  </a:ext>
                </a:extLst>
              </a:tr>
              <a:tr h="370840">
                <a:tc>
                  <a:txBody>
                    <a:bodyPr/>
                    <a:lstStyle/>
                    <a:p>
                      <a:r>
                        <a:rPr lang="de-DE" sz="1400" dirty="0">
                          <a:solidFill>
                            <a:schemeClr val="tx1"/>
                          </a:solidFill>
                          <a:latin typeface="Calibri" panose="020F0502020204030204" pitchFamily="34" charset="0"/>
                          <a:cs typeface="Calibri" panose="020F0502020204030204" pitchFamily="34" charset="0"/>
                        </a:rPr>
                        <a:t>Pellegrino, J. W., </a:t>
                      </a:r>
                      <a:r>
                        <a:rPr lang="de-DE" sz="1400" dirty="0" err="1">
                          <a:solidFill>
                            <a:schemeClr val="tx1"/>
                          </a:solidFill>
                          <a:latin typeface="Calibri" panose="020F0502020204030204" pitchFamily="34" charset="0"/>
                          <a:cs typeface="Calibri" panose="020F0502020204030204" pitchFamily="34" charset="0"/>
                        </a:rPr>
                        <a:t>Chudowsky</a:t>
                      </a:r>
                      <a:r>
                        <a:rPr lang="de-DE" sz="1400" dirty="0">
                          <a:solidFill>
                            <a:schemeClr val="tx1"/>
                          </a:solidFill>
                          <a:latin typeface="Calibri" panose="020F0502020204030204" pitchFamily="34" charset="0"/>
                          <a:cs typeface="Calibri" panose="020F0502020204030204" pitchFamily="34" charset="0"/>
                        </a:rPr>
                        <a:t>, N., &amp; Glaser, R. (Eds.). (2001). </a:t>
                      </a:r>
                      <a:r>
                        <a:rPr lang="de-DE" sz="1400" dirty="0" err="1">
                          <a:solidFill>
                            <a:schemeClr val="tx1"/>
                          </a:solidFill>
                          <a:latin typeface="Calibri" panose="020F0502020204030204" pitchFamily="34" charset="0"/>
                          <a:cs typeface="Calibri" panose="020F0502020204030204" pitchFamily="34" charset="0"/>
                        </a:rPr>
                        <a:t>Kowing</a:t>
                      </a:r>
                      <a:r>
                        <a:rPr lang="de-DE" sz="1400" dirty="0">
                          <a:solidFill>
                            <a:schemeClr val="tx1"/>
                          </a:solidFill>
                          <a:latin typeface="Calibri" panose="020F0502020204030204" pitchFamily="34" charset="0"/>
                          <a:cs typeface="Calibri" panose="020F0502020204030204" pitchFamily="34" charset="0"/>
                        </a:rPr>
                        <a:t> </a:t>
                      </a:r>
                      <a:r>
                        <a:rPr lang="de-DE" sz="1400" dirty="0" err="1">
                          <a:solidFill>
                            <a:schemeClr val="tx1"/>
                          </a:solidFill>
                          <a:latin typeface="Calibri" panose="020F0502020204030204" pitchFamily="34" charset="0"/>
                          <a:cs typeface="Calibri" panose="020F0502020204030204" pitchFamily="34" charset="0"/>
                        </a:rPr>
                        <a:t>what</a:t>
                      </a:r>
                      <a:r>
                        <a:rPr lang="de-DE" sz="1400" dirty="0">
                          <a:solidFill>
                            <a:schemeClr val="tx1"/>
                          </a:solidFill>
                          <a:latin typeface="Calibri" panose="020F0502020204030204" pitchFamily="34" charset="0"/>
                          <a:cs typeface="Calibri" panose="020F0502020204030204" pitchFamily="34" charset="0"/>
                        </a:rPr>
                        <a:t> </a:t>
                      </a:r>
                      <a:r>
                        <a:rPr lang="de-DE" sz="1400" dirty="0" err="1">
                          <a:solidFill>
                            <a:schemeClr val="tx1"/>
                          </a:solidFill>
                          <a:latin typeface="Calibri" panose="020F0502020204030204" pitchFamily="34" charset="0"/>
                          <a:cs typeface="Calibri" panose="020F0502020204030204" pitchFamily="34" charset="0"/>
                        </a:rPr>
                        <a:t>students</a:t>
                      </a:r>
                      <a:r>
                        <a:rPr lang="de-DE" sz="1400" dirty="0">
                          <a:solidFill>
                            <a:schemeClr val="tx1"/>
                          </a:solidFill>
                          <a:latin typeface="Calibri" panose="020F0502020204030204" pitchFamily="34" charset="0"/>
                          <a:cs typeface="Calibri" panose="020F0502020204030204" pitchFamily="34" charset="0"/>
                        </a:rPr>
                        <a:t> </a:t>
                      </a:r>
                      <a:r>
                        <a:rPr lang="de-DE" sz="1400" dirty="0" err="1">
                          <a:solidFill>
                            <a:schemeClr val="tx1"/>
                          </a:solidFill>
                          <a:latin typeface="Calibri" panose="020F0502020204030204" pitchFamily="34" charset="0"/>
                          <a:cs typeface="Calibri" panose="020F0502020204030204" pitchFamily="34" charset="0"/>
                        </a:rPr>
                        <a:t>know</a:t>
                      </a:r>
                      <a:r>
                        <a:rPr lang="de-DE" sz="1400" dirty="0">
                          <a:solidFill>
                            <a:schemeClr val="tx1"/>
                          </a:solidFill>
                          <a:latin typeface="Calibri" panose="020F0502020204030204" pitchFamily="34" charset="0"/>
                          <a:cs typeface="Calibri" panose="020F0502020204030204" pitchFamily="34" charset="0"/>
                        </a:rPr>
                        <a:t>: The </a:t>
                      </a:r>
                      <a:r>
                        <a:rPr lang="de-DE" sz="1400" dirty="0" err="1">
                          <a:solidFill>
                            <a:schemeClr val="tx1"/>
                          </a:solidFill>
                          <a:latin typeface="Calibri" panose="020F0502020204030204" pitchFamily="34" charset="0"/>
                          <a:cs typeface="Calibri" panose="020F0502020204030204" pitchFamily="34" charset="0"/>
                        </a:rPr>
                        <a:t>science</a:t>
                      </a:r>
                      <a:r>
                        <a:rPr lang="de-DE" sz="1400" dirty="0">
                          <a:solidFill>
                            <a:schemeClr val="tx1"/>
                          </a:solidFill>
                          <a:latin typeface="Calibri" panose="020F0502020204030204" pitchFamily="34" charset="0"/>
                          <a:cs typeface="Calibri" panose="020F0502020204030204" pitchFamily="34" charset="0"/>
                        </a:rPr>
                        <a:t> and design of </a:t>
                      </a:r>
                      <a:r>
                        <a:rPr lang="de-DE" sz="1400" dirty="0" err="1">
                          <a:solidFill>
                            <a:schemeClr val="tx1"/>
                          </a:solidFill>
                          <a:latin typeface="Calibri" panose="020F0502020204030204" pitchFamily="34" charset="0"/>
                          <a:cs typeface="Calibri" panose="020F0502020204030204" pitchFamily="34" charset="0"/>
                        </a:rPr>
                        <a:t>educational</a:t>
                      </a:r>
                      <a:r>
                        <a:rPr lang="de-DE" sz="1400" dirty="0">
                          <a:solidFill>
                            <a:schemeClr val="tx1"/>
                          </a:solidFill>
                          <a:latin typeface="Calibri" panose="020F0502020204030204" pitchFamily="34" charset="0"/>
                          <a:cs typeface="Calibri" panose="020F0502020204030204" pitchFamily="34" charset="0"/>
                        </a:rPr>
                        <a:t> </a:t>
                      </a:r>
                      <a:r>
                        <a:rPr lang="de-DE" sz="1400" dirty="0" err="1">
                          <a:solidFill>
                            <a:schemeClr val="tx1"/>
                          </a:solidFill>
                          <a:latin typeface="Calibri" panose="020F0502020204030204" pitchFamily="34" charset="0"/>
                          <a:cs typeface="Calibri" panose="020F0502020204030204" pitchFamily="34" charset="0"/>
                        </a:rPr>
                        <a:t>asssessment</a:t>
                      </a:r>
                      <a:r>
                        <a:rPr lang="de-DE" sz="1400" dirty="0">
                          <a:solidFill>
                            <a:schemeClr val="tx1"/>
                          </a:solidFill>
                          <a:latin typeface="Calibri" panose="020F0502020204030204" pitchFamily="34" charset="0"/>
                          <a:cs typeface="Calibri" panose="020F0502020204030204" pitchFamily="34" charset="0"/>
                        </a:rPr>
                        <a:t>. Washington, DC: National Academic Press.</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625400960"/>
                  </a:ext>
                </a:extLst>
              </a:tr>
              <a:tr h="370840">
                <a:tc>
                  <a:txBody>
                    <a:bodyPr/>
                    <a:lstStyle/>
                    <a:p>
                      <a:r>
                        <a:rPr lang="de-DE" sz="1400" dirty="0" err="1">
                          <a:solidFill>
                            <a:schemeClr val="tx1"/>
                          </a:solidFill>
                          <a:latin typeface="Calibri" panose="020F0502020204030204" pitchFamily="34" charset="0"/>
                          <a:cs typeface="Calibri" panose="020F0502020204030204" pitchFamily="34" charset="0"/>
                        </a:rPr>
                        <a:t>Mebis</a:t>
                      </a:r>
                      <a:r>
                        <a:rPr lang="de-DE" sz="1400" dirty="0">
                          <a:solidFill>
                            <a:schemeClr val="tx1"/>
                          </a:solidFill>
                          <a:latin typeface="Calibri" panose="020F0502020204030204" pitchFamily="34" charset="0"/>
                          <a:cs typeface="Calibri" panose="020F0502020204030204" pitchFamily="34" charset="0"/>
                        </a:rPr>
                        <a:t>: </a:t>
                      </a:r>
                      <a:r>
                        <a:rPr lang="de-DE" sz="1400" kern="1200" dirty="0">
                          <a:solidFill>
                            <a:schemeClr val="tx1"/>
                          </a:solidFill>
                          <a:latin typeface="Calibri" panose="020F0502020204030204" pitchFamily="34" charset="0"/>
                          <a:ea typeface="+mn-ea"/>
                          <a:cs typeface="Calibri" panose="020F0502020204030204" pitchFamily="34" charset="0"/>
                        </a:rPr>
                        <a:t>https://www.mebis.bayern.de/infoportal/empfehlung/lerntheoretische-grundlagen-multimedialer-lernszenarien/</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589740549"/>
                  </a:ext>
                </a:extLst>
              </a:tr>
              <a:tr h="241426">
                <a:tc>
                  <a:txBody>
                    <a:bodyPr/>
                    <a:lstStyle/>
                    <a:p>
                      <a:r>
                        <a:rPr lang="de-DE" sz="1400" kern="1200" dirty="0">
                          <a:solidFill>
                            <a:schemeClr val="tx1"/>
                          </a:solidFill>
                          <a:latin typeface="Calibri" panose="020F0502020204030204" pitchFamily="34" charset="0"/>
                          <a:ea typeface="+mn-ea"/>
                          <a:cs typeface="Calibri" panose="020F0502020204030204" pitchFamily="34" charset="0"/>
                        </a:rPr>
                        <a:t>KMK (2002): Rahmenlehrplan: </a:t>
                      </a:r>
                      <a:r>
                        <a:rPr lang="de-DE" sz="1400" kern="1200" dirty="0">
                          <a:solidFill>
                            <a:schemeClr val="tx1"/>
                          </a:solidFill>
                          <a:latin typeface="Calibri" panose="020F0502020204030204" pitchFamily="34" charset="0"/>
                          <a:ea typeface="+mn-ea"/>
                          <a:cs typeface="Calibri" panose="020F0502020204030204" pitchFamily="34" charset="0"/>
                          <a:hlinkClick r:id="rId2">
                            <a:extLst>
                              <a:ext uri="{A12FA001-AC4F-418D-AE19-62706E023703}">
                                <ahyp:hlinkClr xmlns="" xmlns:ahyp="http://schemas.microsoft.com/office/drawing/2018/hyperlinkcolor" val="tx"/>
                              </a:ext>
                            </a:extLst>
                          </a:hlinkClick>
                        </a:rPr>
                        <a:t>https://www.kmk.org/fileadmin/pdf/Bildung/BeruflicheBildung/rlp/industriekfm.pdf</a:t>
                      </a:r>
                      <a:endParaRPr lang="de-DE" sz="1400" kern="1200" dirty="0">
                        <a:solidFill>
                          <a:schemeClr val="tx1"/>
                        </a:solidFill>
                        <a:latin typeface="Calibri" panose="020F0502020204030204" pitchFamily="34" charset="0"/>
                        <a:ea typeface="+mn-ea"/>
                        <a:cs typeface="Calibri" panose="020F0502020204030204"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8964832"/>
                  </a:ext>
                </a:extLst>
              </a:tr>
              <a:tr h="0">
                <a:tc>
                  <a:txBody>
                    <a:bodyPr/>
                    <a:lstStyle/>
                    <a:p>
                      <a:r>
                        <a:rPr lang="de-DE" sz="1400" kern="1200" dirty="0">
                          <a:solidFill>
                            <a:schemeClr val="tx1"/>
                          </a:solidFill>
                          <a:latin typeface="Calibri" panose="020F0502020204030204" pitchFamily="34" charset="0"/>
                          <a:ea typeface="+mn-ea"/>
                          <a:cs typeface="Calibri" panose="020F0502020204030204" pitchFamily="34" charset="0"/>
                        </a:rPr>
                        <a:t>Ausbildungsverordnung Industriekaufleute: </a:t>
                      </a:r>
                      <a:r>
                        <a:rPr lang="de-DE" sz="1400" kern="1200" dirty="0">
                          <a:solidFill>
                            <a:schemeClr val="tx1"/>
                          </a:solidFill>
                          <a:latin typeface="Calibri" panose="020F0502020204030204" pitchFamily="34" charset="0"/>
                          <a:ea typeface="+mn-ea"/>
                          <a:cs typeface="Calibri" panose="020F0502020204030204" pitchFamily="34" charset="0"/>
                          <a:hlinkClick r:id="rId3">
                            <a:extLst>
                              <a:ext uri="{A12FA001-AC4F-418D-AE19-62706E023703}">
                                <ahyp:hlinkClr xmlns="" xmlns:ahyp="http://schemas.microsoft.com/office/drawing/2018/hyperlinkcolor" val="tx"/>
                              </a:ext>
                            </a:extLst>
                          </a:hlinkClick>
                        </a:rPr>
                        <a:t>https://www.bibb.de/tools/berufesuche/index.php/regulation/industriekaufmann_2002.pdf</a:t>
                      </a:r>
                      <a:endParaRPr lang="de-DE" sz="1400" kern="1200" dirty="0">
                        <a:solidFill>
                          <a:schemeClr val="tx1"/>
                        </a:solidFill>
                        <a:latin typeface="Calibri" panose="020F0502020204030204" pitchFamily="34" charset="0"/>
                        <a:ea typeface="+mn-ea"/>
                        <a:cs typeface="Calibri" panose="020F0502020204030204"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977725675"/>
                  </a:ext>
                </a:extLst>
              </a:tr>
              <a:tr h="0">
                <a:tc>
                  <a:txBody>
                    <a:bodyPr/>
                    <a:lstStyle/>
                    <a:p>
                      <a:pPr marL="0" algn="l" defTabSz="914400" rtl="0" eaLnBrk="1" latinLnBrk="0" hangingPunct="1"/>
                      <a:r>
                        <a:rPr lang="de-DE" sz="1400" kern="1200" dirty="0">
                          <a:solidFill>
                            <a:schemeClr val="tx1"/>
                          </a:solidFill>
                          <a:latin typeface="Calibri" panose="020F0502020204030204" pitchFamily="34" charset="0"/>
                          <a:ea typeface="+mn-ea"/>
                          <a:cs typeface="Calibri" panose="020F0502020204030204" pitchFamily="34" charset="0"/>
                        </a:rPr>
                        <a:t>Meyer, H. (2007). Leitfaden Unterrichtsvorbereitung. Berlin: Cornelsen Scriptor.</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94446816"/>
                  </a:ext>
                </a:extLst>
              </a:tr>
              <a:tr h="0">
                <a:tc>
                  <a:txBody>
                    <a:bodyPr/>
                    <a:lstStyle/>
                    <a:p>
                      <a:pPr marL="0" algn="l" defTabSz="914400" rtl="0" eaLnBrk="1" latinLnBrk="0" hangingPunct="1"/>
                      <a:r>
                        <a:rPr lang="de-DE" sz="1400" kern="1200" dirty="0">
                          <a:solidFill>
                            <a:schemeClr val="tx1"/>
                          </a:solidFill>
                          <a:latin typeface="Calibri" panose="020F0502020204030204" pitchFamily="34" charset="0"/>
                          <a:ea typeface="+mn-ea"/>
                          <a:cs typeface="Calibri" panose="020F0502020204030204" pitchFamily="34" charset="0"/>
                        </a:rPr>
                        <a:t>Speth, H. (2007). Theorie und Praxis des Wirtschaftslehreunterrichts. Eine Fachdidaktik (9. Aufl.). Rinteln: Merkur.</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514086819"/>
                  </a:ext>
                </a:extLst>
              </a:tr>
              <a:tr h="0">
                <a:tc>
                  <a:txBody>
                    <a:bodyPr/>
                    <a:lstStyle/>
                    <a:p>
                      <a:pPr marL="0" algn="l" defTabSz="914400" rtl="0" eaLnBrk="1" latinLnBrk="0" hangingPunct="1"/>
                      <a:r>
                        <a:rPr lang="de-DE" sz="1400" kern="1200" dirty="0" err="1">
                          <a:solidFill>
                            <a:schemeClr val="tx1"/>
                          </a:solidFill>
                          <a:latin typeface="Calibri" panose="020F0502020204030204" pitchFamily="34" charset="0"/>
                          <a:ea typeface="+mn-ea"/>
                          <a:cs typeface="Calibri" panose="020F0502020204030204" pitchFamily="34" charset="0"/>
                        </a:rPr>
                        <a:t>Marzano</a:t>
                      </a:r>
                      <a:r>
                        <a:rPr lang="de-DE" sz="1400" kern="1200" dirty="0">
                          <a:solidFill>
                            <a:schemeClr val="tx1"/>
                          </a:solidFill>
                          <a:latin typeface="Calibri" panose="020F0502020204030204" pitchFamily="34" charset="0"/>
                          <a:ea typeface="+mn-ea"/>
                          <a:cs typeface="Calibri" panose="020F0502020204030204" pitchFamily="34" charset="0"/>
                        </a:rPr>
                        <a:t>, R. J. &amp; Kendall, J. S. (2007). The New </a:t>
                      </a:r>
                      <a:r>
                        <a:rPr lang="de-DE" sz="1400" kern="1200" dirty="0" err="1">
                          <a:solidFill>
                            <a:schemeClr val="tx1"/>
                          </a:solidFill>
                          <a:latin typeface="Calibri" panose="020F0502020204030204" pitchFamily="34" charset="0"/>
                          <a:ea typeface="+mn-ea"/>
                          <a:cs typeface="Calibri" panose="020F0502020204030204" pitchFamily="34" charset="0"/>
                        </a:rPr>
                        <a:t>Taxonomy</a:t>
                      </a:r>
                      <a:r>
                        <a:rPr lang="de-DE" sz="1400" kern="1200" dirty="0">
                          <a:solidFill>
                            <a:schemeClr val="tx1"/>
                          </a:solidFill>
                          <a:latin typeface="Calibri" panose="020F0502020204030204" pitchFamily="34" charset="0"/>
                          <a:ea typeface="+mn-ea"/>
                          <a:cs typeface="Calibri" panose="020F0502020204030204" pitchFamily="34" charset="0"/>
                        </a:rPr>
                        <a:t> of Educational </a:t>
                      </a:r>
                      <a:r>
                        <a:rPr lang="de-DE" sz="1400" kern="1200" dirty="0" err="1">
                          <a:solidFill>
                            <a:schemeClr val="tx1"/>
                          </a:solidFill>
                          <a:latin typeface="Calibri" panose="020F0502020204030204" pitchFamily="34" charset="0"/>
                          <a:ea typeface="+mn-ea"/>
                          <a:cs typeface="Calibri" panose="020F0502020204030204" pitchFamily="34" charset="0"/>
                        </a:rPr>
                        <a:t>Objectives</a:t>
                      </a:r>
                      <a:r>
                        <a:rPr lang="de-DE" sz="1400" kern="1200" dirty="0">
                          <a:solidFill>
                            <a:schemeClr val="tx1"/>
                          </a:solidFill>
                          <a:latin typeface="Calibri" panose="020F0502020204030204" pitchFamily="34" charset="0"/>
                          <a:ea typeface="+mn-ea"/>
                          <a:cs typeface="Calibri" panose="020F0502020204030204" pitchFamily="34" charset="0"/>
                        </a:rPr>
                        <a:t> (2. Aufl.). Thousand Oaks: Corwin Press.</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484001096"/>
                  </a:ext>
                </a:extLst>
              </a:tr>
              <a:tr h="0">
                <a:tc>
                  <a:txBody>
                    <a:bodyPr/>
                    <a:lstStyle/>
                    <a:p>
                      <a:pPr marL="0" algn="l" defTabSz="914400" rtl="0" eaLnBrk="1" latinLnBrk="0" hangingPunct="1"/>
                      <a:r>
                        <a:rPr lang="de-DE" sz="1400" kern="1200" dirty="0">
                          <a:solidFill>
                            <a:schemeClr val="tx1"/>
                          </a:solidFill>
                          <a:latin typeface="Calibri" panose="020F0502020204030204" pitchFamily="34" charset="0"/>
                          <a:ea typeface="+mn-ea"/>
                          <a:cs typeface="Calibri" panose="020F0502020204030204" pitchFamily="34" charset="0"/>
                        </a:rPr>
                        <a:t>Städeli, C. (2010). Die fünf Säulen der guten </a:t>
                      </a:r>
                      <a:r>
                        <a:rPr lang="de-DE" sz="1400" kern="1200" dirty="0" err="1">
                          <a:solidFill>
                            <a:schemeClr val="tx1"/>
                          </a:solidFill>
                          <a:latin typeface="Calibri" panose="020F0502020204030204" pitchFamily="34" charset="0"/>
                          <a:ea typeface="+mn-ea"/>
                          <a:cs typeface="Calibri" panose="020F0502020204030204" pitchFamily="34" charset="0"/>
                        </a:rPr>
                        <a:t>Unterichtsvorbereitung</a:t>
                      </a:r>
                      <a:r>
                        <a:rPr lang="de-DE" sz="1400" kern="1200" dirty="0">
                          <a:solidFill>
                            <a:schemeClr val="tx1"/>
                          </a:solidFill>
                          <a:latin typeface="Calibri" panose="020F0502020204030204" pitchFamily="34" charset="0"/>
                          <a:ea typeface="+mn-ea"/>
                          <a:cs typeface="Calibri" panose="020F0502020204030204" pitchFamily="34" charset="0"/>
                        </a:rPr>
                        <a:t>. Folio – Die Zeitschrift des BCH/FPS für Lehrkräfte in der Berufsbildung, 2010(6), 20-23.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140222626"/>
                  </a:ext>
                </a:extLst>
              </a:tr>
            </a:tbl>
          </a:graphicData>
        </a:graphic>
      </p:graphicFrame>
    </p:spTree>
    <p:extLst>
      <p:ext uri="{BB962C8B-B14F-4D97-AF65-F5344CB8AC3E}">
        <p14:creationId xmlns:p14="http://schemas.microsoft.com/office/powerpoint/2010/main" val="193920893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chaltkreis">
  <a:themeElements>
    <a:clrScheme name="Benutzerdefiniert 13">
      <a:dk1>
        <a:srgbClr val="2A2A2A"/>
      </a:dk1>
      <a:lt1>
        <a:srgbClr val="FFFFFF"/>
      </a:lt1>
      <a:dk2>
        <a:srgbClr val="000000"/>
      </a:dk2>
      <a:lt2>
        <a:srgbClr val="0070C0"/>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40000"/>
              </a:schemeClr>
            </a:gs>
            <a:gs pos="100000">
              <a:schemeClr val="phClr">
                <a:shade val="92000"/>
                <a:hueMod val="104000"/>
                <a:satMod val="140000"/>
                <a:lumMod val="48000"/>
              </a:schemeClr>
            </a:gs>
          </a:gsLst>
          <a:lin ang="5040000" scaled="0"/>
        </a:gradFill>
        <a:blipFill>
          <a:blip xmlns:r="http://schemas.openxmlformats.org/officeDocument/2006/relationships" r:embed="rId1">
            <a:duotone>
              <a:schemeClr val="phClr">
                <a:shade val="48000"/>
                <a:hueMod val="106000"/>
                <a:satMod val="140000"/>
                <a:lumMod val="42000"/>
              </a:schemeClr>
              <a:schemeClr val="phClr">
                <a:tint val="98000"/>
                <a:hueMod val="92000"/>
                <a:satMod val="220000"/>
                <a:lumMod val="9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142578CA-DEC9-49C3-80AF-C113973CC9A9}"/>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B935B20CCED4684D99325C45522D6989" ma:contentTypeVersion="4" ma:contentTypeDescription="Ein neues Dokument erstellen." ma:contentTypeScope="" ma:versionID="26d558a86e032805f4c74d74bf191d30">
  <xsd:schema xmlns:xsd="http://www.w3.org/2001/XMLSchema" xmlns:xs="http://www.w3.org/2001/XMLSchema" xmlns:p="http://schemas.microsoft.com/office/2006/metadata/properties" xmlns:ns2="ed7096c0-8344-4c9f-85f6-0aca2febaa75" targetNamespace="http://schemas.microsoft.com/office/2006/metadata/properties" ma:root="true" ma:fieldsID="c498b6e645e58a400d4dcf200e0a7e3a" ns2:_="">
    <xsd:import namespace="ed7096c0-8344-4c9f-85f6-0aca2febaa75"/>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d7096c0-8344-4c9f-85f6-0aca2febaa7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46B10243-20ED-4BF0-B8B4-5F68BF9B2485}"/>
</file>

<file path=customXml/itemProps2.xml><?xml version="1.0" encoding="utf-8"?>
<ds:datastoreItem xmlns:ds="http://schemas.openxmlformats.org/officeDocument/2006/customXml" ds:itemID="{025EA98A-5D8E-4071-A78B-278DC265F482}"/>
</file>

<file path=customXml/itemProps3.xml><?xml version="1.0" encoding="utf-8"?>
<ds:datastoreItem xmlns:ds="http://schemas.openxmlformats.org/officeDocument/2006/customXml" ds:itemID="{C75B9D78-D585-46EE-B741-A157BA67A15A}"/>
</file>

<file path=docProps/app.xml><?xml version="1.0" encoding="utf-8"?>
<Properties xmlns="http://schemas.openxmlformats.org/officeDocument/2006/extended-properties" xmlns:vt="http://schemas.openxmlformats.org/officeDocument/2006/docPropsVTypes">
  <Template>Schaltkreis</Template>
  <TotalTime>0</TotalTime>
  <Words>2049</Words>
  <Application>Microsoft Office PowerPoint</Application>
  <PresentationFormat>Breitbild</PresentationFormat>
  <Paragraphs>318</Paragraphs>
  <Slides>9</Slides>
  <Notes>0</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9</vt:i4>
      </vt:variant>
    </vt:vector>
  </HeadingPairs>
  <TitlesOfParts>
    <vt:vector size="15" baseType="lpstr">
      <vt:lpstr>Arial</vt:lpstr>
      <vt:lpstr>Calibri</vt:lpstr>
      <vt:lpstr>Trebuchet MS</vt:lpstr>
      <vt:lpstr>Tw Cen MT</vt:lpstr>
      <vt:lpstr>Wingdings</vt:lpstr>
      <vt:lpstr>Schaltkreis</vt:lpstr>
      <vt:lpstr>Theory meets practice ii</vt:lpstr>
      <vt:lpstr>Agenda</vt:lpstr>
      <vt:lpstr>Theoretische Vorüberlegungen</vt:lpstr>
      <vt:lpstr>Theoretische Vorüberlegungen</vt:lpstr>
      <vt:lpstr>Planung</vt:lpstr>
      <vt:lpstr>Planung</vt:lpstr>
      <vt:lpstr>Umsetzung und reflexion</vt:lpstr>
      <vt:lpstr>Persönlicher Mehrwert vom seminar</vt:lpstr>
      <vt:lpstr>Quellen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Sebastian Graßl</dc:creator>
  <cp:lastModifiedBy>Mihatsch, Ortwin (StMUK)</cp:lastModifiedBy>
  <cp:revision>145</cp:revision>
  <dcterms:created xsi:type="dcterms:W3CDTF">2018-11-13T12:42:21Z</dcterms:created>
  <dcterms:modified xsi:type="dcterms:W3CDTF">2020-09-14T14:00:36Z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0x010100B935B20CCED4684D99325C45522D6989</vt:lpwstr>
  </property>
</Properties>
</file>