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2" r:id="rId7"/>
    <p:sldId id="263" r:id="rId8"/>
    <p:sldId id="258" r:id="rId9"/>
    <p:sldId id="261" r:id="rId10"/>
    <p:sldId id="260" r:id="rId11"/>
    <p:sldId id="259" r:id="rId12"/>
    <p:sldId id="264" r:id="rId1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A5926-206D-44DE-B672-7D8EF490FAB9}" v="3" dt="2021-01-14T21:10:37.24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p:scale>
          <a:sx n="76" d="100"/>
          <a:sy n="76" d="100"/>
        </p:scale>
        <p:origin x="-104"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traud" userId="1dc496a8-9a7e-4d34-9ae2-ac6503cdc7e0" providerId="ADAL" clId="{9C5A5926-206D-44DE-B672-7D8EF490FAB9}"/>
    <pc:docChg chg="custSel modSld">
      <pc:chgData name="Waltraud" userId="1dc496a8-9a7e-4d34-9ae2-ac6503cdc7e0" providerId="ADAL" clId="{9C5A5926-206D-44DE-B672-7D8EF490FAB9}" dt="2021-01-14T21:16:58.532" v="219" actId="20577"/>
      <pc:docMkLst>
        <pc:docMk/>
      </pc:docMkLst>
      <pc:sldChg chg="addSp modSp mod">
        <pc:chgData name="Waltraud" userId="1dc496a8-9a7e-4d34-9ae2-ac6503cdc7e0" providerId="ADAL" clId="{9C5A5926-206D-44DE-B672-7D8EF490FAB9}" dt="2021-01-14T20:44:01.100" v="50" actId="1076"/>
        <pc:sldMkLst>
          <pc:docMk/>
          <pc:sldMk cId="2251775060" sldId="256"/>
        </pc:sldMkLst>
        <pc:spChg chg="mod">
          <ac:chgData name="Waltraud" userId="1dc496a8-9a7e-4d34-9ae2-ac6503cdc7e0" providerId="ADAL" clId="{9C5A5926-206D-44DE-B672-7D8EF490FAB9}" dt="2021-01-14T20:43:18.575" v="45" actId="1076"/>
          <ac:spMkLst>
            <pc:docMk/>
            <pc:sldMk cId="2251775060" sldId="256"/>
            <ac:spMk id="2" creationId="{6FBCAB32-1207-4724-9E90-A8B1A3BBE74A}"/>
          </ac:spMkLst>
        </pc:spChg>
        <pc:spChg chg="mod">
          <ac:chgData name="Waltraud" userId="1dc496a8-9a7e-4d34-9ae2-ac6503cdc7e0" providerId="ADAL" clId="{9C5A5926-206D-44DE-B672-7D8EF490FAB9}" dt="2021-01-14T20:43:56.892" v="49" actId="1076"/>
          <ac:spMkLst>
            <pc:docMk/>
            <pc:sldMk cId="2251775060" sldId="256"/>
            <ac:spMk id="3" creationId="{8D78914B-DE8F-4BCD-BC0C-16F6EC5B36FA}"/>
          </ac:spMkLst>
        </pc:spChg>
        <pc:picChg chg="add mod modCrop">
          <ac:chgData name="Waltraud" userId="1dc496a8-9a7e-4d34-9ae2-ac6503cdc7e0" providerId="ADAL" clId="{9C5A5926-206D-44DE-B672-7D8EF490FAB9}" dt="2021-01-14T20:43:42.344" v="46" actId="1076"/>
          <ac:picMkLst>
            <pc:docMk/>
            <pc:sldMk cId="2251775060" sldId="256"/>
            <ac:picMk id="4" creationId="{41E2095C-E53D-4358-A509-8E845F8D4BC2}"/>
          </ac:picMkLst>
        </pc:picChg>
        <pc:picChg chg="mod">
          <ac:chgData name="Waltraud" userId="1dc496a8-9a7e-4d34-9ae2-ac6503cdc7e0" providerId="ADAL" clId="{9C5A5926-206D-44DE-B672-7D8EF490FAB9}" dt="2021-01-14T20:44:01.100" v="50" actId="1076"/>
          <ac:picMkLst>
            <pc:docMk/>
            <pc:sldMk cId="2251775060" sldId="256"/>
            <ac:picMk id="5" creationId="{CD687106-CB1C-408B-91F4-5FADF94311C5}"/>
          </ac:picMkLst>
        </pc:picChg>
      </pc:sldChg>
      <pc:sldChg chg="addSp delSp modSp mod">
        <pc:chgData name="Waltraud" userId="1dc496a8-9a7e-4d34-9ae2-ac6503cdc7e0" providerId="ADAL" clId="{9C5A5926-206D-44DE-B672-7D8EF490FAB9}" dt="2021-01-14T20:41:23.449" v="5" actId="21"/>
        <pc:sldMkLst>
          <pc:docMk/>
          <pc:sldMk cId="3507922464" sldId="257"/>
        </pc:sldMkLst>
        <pc:picChg chg="add del mod">
          <ac:chgData name="Waltraud" userId="1dc496a8-9a7e-4d34-9ae2-ac6503cdc7e0" providerId="ADAL" clId="{9C5A5926-206D-44DE-B672-7D8EF490FAB9}" dt="2021-01-14T20:41:23.449" v="5" actId="21"/>
          <ac:picMkLst>
            <pc:docMk/>
            <pc:sldMk cId="3507922464" sldId="257"/>
            <ac:picMk id="4" creationId="{1DC22053-8F90-48CF-B9D5-9C099C1F365A}"/>
          </ac:picMkLst>
        </pc:picChg>
      </pc:sldChg>
      <pc:sldChg chg="addSp modSp mod">
        <pc:chgData name="Waltraud" userId="1dc496a8-9a7e-4d34-9ae2-ac6503cdc7e0" providerId="ADAL" clId="{9C5A5926-206D-44DE-B672-7D8EF490FAB9}" dt="2021-01-14T21:16:58.532" v="219" actId="20577"/>
        <pc:sldMkLst>
          <pc:docMk/>
          <pc:sldMk cId="2808000530" sldId="260"/>
        </pc:sldMkLst>
        <pc:spChg chg="mod">
          <ac:chgData name="Waltraud" userId="1dc496a8-9a7e-4d34-9ae2-ac6503cdc7e0" providerId="ADAL" clId="{9C5A5926-206D-44DE-B672-7D8EF490FAB9}" dt="2021-01-14T21:09:14.330" v="62" actId="14100"/>
          <ac:spMkLst>
            <pc:docMk/>
            <pc:sldMk cId="2808000530" sldId="260"/>
            <ac:spMk id="6" creationId="{77BE9444-50A1-42DC-9F7B-361D98FB32C7}"/>
          </ac:spMkLst>
        </pc:spChg>
        <pc:spChg chg="add mod">
          <ac:chgData name="Waltraud" userId="1dc496a8-9a7e-4d34-9ae2-ac6503cdc7e0" providerId="ADAL" clId="{9C5A5926-206D-44DE-B672-7D8EF490FAB9}" dt="2021-01-14T21:16:58.532" v="219" actId="20577"/>
          <ac:spMkLst>
            <pc:docMk/>
            <pc:sldMk cId="2808000530" sldId="260"/>
            <ac:spMk id="8" creationId="{5258AC2E-F031-4452-B5D5-C00DC02818E2}"/>
          </ac:spMkLst>
        </pc:spChg>
        <pc:picChg chg="mod">
          <ac:chgData name="Waltraud" userId="1dc496a8-9a7e-4d34-9ae2-ac6503cdc7e0" providerId="ADAL" clId="{9C5A5926-206D-44DE-B672-7D8EF490FAB9}" dt="2021-01-14T21:09:09.426" v="61" actId="14100"/>
          <ac:picMkLst>
            <pc:docMk/>
            <pc:sldMk cId="2808000530" sldId="260"/>
            <ac:picMk id="4" creationId="{AC8C85F3-8FFC-4EF4-B173-15D131CA613C}"/>
          </ac:picMkLst>
        </pc:picChg>
        <pc:picChg chg="mod">
          <ac:chgData name="Waltraud" userId="1dc496a8-9a7e-4d34-9ae2-ac6503cdc7e0" providerId="ADAL" clId="{9C5A5926-206D-44DE-B672-7D8EF490FAB9}" dt="2021-01-14T21:09:03.065" v="59" actId="1076"/>
          <ac:picMkLst>
            <pc:docMk/>
            <pc:sldMk cId="2808000530" sldId="260"/>
            <ac:picMk id="5" creationId="{0F30AF4F-16A3-4C1E-8826-1D83E8287370}"/>
          </ac:picMkLst>
        </pc:picChg>
        <pc:picChg chg="add mod ord modCrop">
          <ac:chgData name="Waltraud" userId="1dc496a8-9a7e-4d34-9ae2-ac6503cdc7e0" providerId="ADAL" clId="{9C5A5926-206D-44DE-B672-7D8EF490FAB9}" dt="2021-01-14T21:16:43.509" v="216" actId="1076"/>
          <ac:picMkLst>
            <pc:docMk/>
            <pc:sldMk cId="2808000530" sldId="260"/>
            <ac:picMk id="7" creationId="{9753C06E-D2F0-49CB-B554-5E0FD64C968A}"/>
          </ac:picMkLst>
        </pc:picChg>
        <pc:picChg chg="add mod modCrop">
          <ac:chgData name="Waltraud" userId="1dc496a8-9a7e-4d34-9ae2-ac6503cdc7e0" providerId="ADAL" clId="{9C5A5926-206D-44DE-B672-7D8EF490FAB9}" dt="2021-01-14T21:15:38.013" v="208" actId="14100"/>
          <ac:picMkLst>
            <pc:docMk/>
            <pc:sldMk cId="2808000530" sldId="260"/>
            <ac:picMk id="10" creationId="{E25DA8F8-C8AE-4830-A796-DDDE5D261354}"/>
          </ac:picMkLst>
        </pc:picChg>
      </pc:sldChg>
      <pc:sldChg chg="delSp modSp mod">
        <pc:chgData name="Waltraud" userId="1dc496a8-9a7e-4d34-9ae2-ac6503cdc7e0" providerId="ADAL" clId="{9C5A5926-206D-44DE-B672-7D8EF490FAB9}" dt="2021-01-14T20:44:53.954" v="52" actId="1076"/>
        <pc:sldMkLst>
          <pc:docMk/>
          <pc:sldMk cId="2205853041" sldId="262"/>
        </pc:sldMkLst>
        <pc:spChg chg="mod">
          <ac:chgData name="Waltraud" userId="1dc496a8-9a7e-4d34-9ae2-ac6503cdc7e0" providerId="ADAL" clId="{9C5A5926-206D-44DE-B672-7D8EF490FAB9}" dt="2021-01-14T20:44:53.954" v="52" actId="1076"/>
          <ac:spMkLst>
            <pc:docMk/>
            <pc:sldMk cId="2205853041" sldId="262"/>
            <ac:spMk id="17" creationId="{1724E91B-1610-4FCA-BBEF-89516A6BE64D}"/>
          </ac:spMkLst>
        </pc:spChg>
        <pc:spChg chg="del">
          <ac:chgData name="Waltraud" userId="1dc496a8-9a7e-4d34-9ae2-ac6503cdc7e0" providerId="ADAL" clId="{9C5A5926-206D-44DE-B672-7D8EF490FAB9}" dt="2021-01-14T20:44:38.183" v="51" actId="478"/>
          <ac:spMkLst>
            <pc:docMk/>
            <pc:sldMk cId="2205853041" sldId="262"/>
            <ac:spMk id="18" creationId="{F624DE7F-4DD6-4C76-95C1-E133231725E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303AA62-9B0B-491E-A7DE-5BDF6DBCF7E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xmlns="" id="{2864C7E6-47CA-428F-BFDB-CD81D7CC7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xmlns="" id="{8BE68D72-ACF6-41C6-847D-CCE52799A088}"/>
              </a:ext>
            </a:extLst>
          </p:cNvPr>
          <p:cNvSpPr>
            <a:spLocks noGrp="1"/>
          </p:cNvSpPr>
          <p:nvPr>
            <p:ph type="dt" sz="half" idx="10"/>
          </p:nvPr>
        </p:nvSpPr>
        <p:spPr/>
        <p:txBody>
          <a:bodyPr/>
          <a:lstStyle/>
          <a:p>
            <a:fld id="{663F8A8A-8EB3-44C1-9006-02C8D1E4D246}" type="datetimeFigureOut">
              <a:rPr lang="de-DE" smtClean="0"/>
              <a:t>21.01.2021</a:t>
            </a:fld>
            <a:endParaRPr lang="de-DE"/>
          </a:p>
        </p:txBody>
      </p:sp>
      <p:sp>
        <p:nvSpPr>
          <p:cNvPr id="5" name="Fußzeilenplatzhalter 4">
            <a:extLst>
              <a:ext uri="{FF2B5EF4-FFF2-40B4-BE49-F238E27FC236}">
                <a16:creationId xmlns:a16="http://schemas.microsoft.com/office/drawing/2014/main" xmlns="" id="{22C2CE6E-1B3C-46EC-A54D-5FBBE7B827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12C64071-C5D7-47AC-84F8-EAD884EF45F1}"/>
              </a:ext>
            </a:extLst>
          </p:cNvPr>
          <p:cNvSpPr>
            <a:spLocks noGrp="1"/>
          </p:cNvSpPr>
          <p:nvPr>
            <p:ph type="sldNum" sz="quarter" idx="12"/>
          </p:nvPr>
        </p:nvSpPr>
        <p:spPr/>
        <p:txBody>
          <a:bodyPr/>
          <a:lstStyle/>
          <a:p>
            <a:fld id="{C1D85897-FB36-46BB-86CD-DD2E4335AC47}" type="slidenum">
              <a:rPr lang="de-DE" smtClean="0"/>
              <a:t>‹Nr.›</a:t>
            </a:fld>
            <a:endParaRPr lang="de-DE"/>
          </a:p>
        </p:txBody>
      </p:sp>
    </p:spTree>
    <p:extLst>
      <p:ext uri="{BB962C8B-B14F-4D97-AF65-F5344CB8AC3E}">
        <p14:creationId xmlns:p14="http://schemas.microsoft.com/office/powerpoint/2010/main" val="45351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4D9F09-D987-4151-9B5F-F32AB9B833E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xmlns="" id="{66C52112-279F-467C-8455-098E5632171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2C2716C7-0B3B-4A8B-A49F-0902506DD2F7}"/>
              </a:ext>
            </a:extLst>
          </p:cNvPr>
          <p:cNvSpPr>
            <a:spLocks noGrp="1"/>
          </p:cNvSpPr>
          <p:nvPr>
            <p:ph type="dt" sz="half" idx="10"/>
          </p:nvPr>
        </p:nvSpPr>
        <p:spPr/>
        <p:txBody>
          <a:bodyPr/>
          <a:lstStyle/>
          <a:p>
            <a:fld id="{663F8A8A-8EB3-44C1-9006-02C8D1E4D246}" type="datetimeFigureOut">
              <a:rPr lang="de-DE" smtClean="0"/>
              <a:t>21.01.2021</a:t>
            </a:fld>
            <a:endParaRPr lang="de-DE"/>
          </a:p>
        </p:txBody>
      </p:sp>
      <p:sp>
        <p:nvSpPr>
          <p:cNvPr id="5" name="Fußzeilenplatzhalter 4">
            <a:extLst>
              <a:ext uri="{FF2B5EF4-FFF2-40B4-BE49-F238E27FC236}">
                <a16:creationId xmlns:a16="http://schemas.microsoft.com/office/drawing/2014/main" xmlns="" id="{1EFFC12F-F7C4-4E19-9E81-9B1864A7FE6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3AC7921C-8D48-4B64-AA07-381292F69555}"/>
              </a:ext>
            </a:extLst>
          </p:cNvPr>
          <p:cNvSpPr>
            <a:spLocks noGrp="1"/>
          </p:cNvSpPr>
          <p:nvPr>
            <p:ph type="sldNum" sz="quarter" idx="12"/>
          </p:nvPr>
        </p:nvSpPr>
        <p:spPr/>
        <p:txBody>
          <a:bodyPr/>
          <a:lstStyle/>
          <a:p>
            <a:fld id="{C1D85897-FB36-46BB-86CD-DD2E4335AC47}" type="slidenum">
              <a:rPr lang="de-DE" smtClean="0"/>
              <a:t>‹Nr.›</a:t>
            </a:fld>
            <a:endParaRPr lang="de-DE"/>
          </a:p>
        </p:txBody>
      </p:sp>
    </p:spTree>
    <p:extLst>
      <p:ext uri="{BB962C8B-B14F-4D97-AF65-F5344CB8AC3E}">
        <p14:creationId xmlns:p14="http://schemas.microsoft.com/office/powerpoint/2010/main" val="3959279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 id="{958797E3-FF0C-428E-A90F-590392E0CAD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xmlns="" id="{6E17E268-4EE3-46BD-8911-41F2B9FC5D8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12BE31A4-35CC-4D45-9817-927BF2350303}"/>
              </a:ext>
            </a:extLst>
          </p:cNvPr>
          <p:cNvSpPr>
            <a:spLocks noGrp="1"/>
          </p:cNvSpPr>
          <p:nvPr>
            <p:ph type="dt" sz="half" idx="10"/>
          </p:nvPr>
        </p:nvSpPr>
        <p:spPr/>
        <p:txBody>
          <a:bodyPr/>
          <a:lstStyle/>
          <a:p>
            <a:fld id="{663F8A8A-8EB3-44C1-9006-02C8D1E4D246}" type="datetimeFigureOut">
              <a:rPr lang="de-DE" smtClean="0"/>
              <a:t>21.01.2021</a:t>
            </a:fld>
            <a:endParaRPr lang="de-DE"/>
          </a:p>
        </p:txBody>
      </p:sp>
      <p:sp>
        <p:nvSpPr>
          <p:cNvPr id="5" name="Fußzeilenplatzhalter 4">
            <a:extLst>
              <a:ext uri="{FF2B5EF4-FFF2-40B4-BE49-F238E27FC236}">
                <a16:creationId xmlns:a16="http://schemas.microsoft.com/office/drawing/2014/main" xmlns="" id="{5D977FDC-7B06-4BCB-9B69-71C0EFBC432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AB716E39-8275-418B-83AE-CC1ACEC87E1D}"/>
              </a:ext>
            </a:extLst>
          </p:cNvPr>
          <p:cNvSpPr>
            <a:spLocks noGrp="1"/>
          </p:cNvSpPr>
          <p:nvPr>
            <p:ph type="sldNum" sz="quarter" idx="12"/>
          </p:nvPr>
        </p:nvSpPr>
        <p:spPr/>
        <p:txBody>
          <a:bodyPr/>
          <a:lstStyle/>
          <a:p>
            <a:fld id="{C1D85897-FB36-46BB-86CD-DD2E4335AC47}" type="slidenum">
              <a:rPr lang="de-DE" smtClean="0"/>
              <a:t>‹Nr.›</a:t>
            </a:fld>
            <a:endParaRPr lang="de-DE"/>
          </a:p>
        </p:txBody>
      </p:sp>
    </p:spTree>
    <p:extLst>
      <p:ext uri="{BB962C8B-B14F-4D97-AF65-F5344CB8AC3E}">
        <p14:creationId xmlns:p14="http://schemas.microsoft.com/office/powerpoint/2010/main" val="163889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72D2E94-EA24-4F89-81A6-3C0A1FA5CFE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0038FEF0-1D25-4680-94F1-EEFFCC718B4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36F812D6-3A80-4B47-AF28-E2622199247A}"/>
              </a:ext>
            </a:extLst>
          </p:cNvPr>
          <p:cNvSpPr>
            <a:spLocks noGrp="1"/>
          </p:cNvSpPr>
          <p:nvPr>
            <p:ph type="dt" sz="half" idx="10"/>
          </p:nvPr>
        </p:nvSpPr>
        <p:spPr/>
        <p:txBody>
          <a:bodyPr/>
          <a:lstStyle/>
          <a:p>
            <a:fld id="{663F8A8A-8EB3-44C1-9006-02C8D1E4D246}" type="datetimeFigureOut">
              <a:rPr lang="de-DE" smtClean="0"/>
              <a:t>21.01.2021</a:t>
            </a:fld>
            <a:endParaRPr lang="de-DE"/>
          </a:p>
        </p:txBody>
      </p:sp>
      <p:sp>
        <p:nvSpPr>
          <p:cNvPr id="5" name="Fußzeilenplatzhalter 4">
            <a:extLst>
              <a:ext uri="{FF2B5EF4-FFF2-40B4-BE49-F238E27FC236}">
                <a16:creationId xmlns:a16="http://schemas.microsoft.com/office/drawing/2014/main" xmlns="" id="{91CAC750-7340-461B-90F0-77E81C4DB83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5324EAD1-A583-4C51-B382-1B1719D2C5C1}"/>
              </a:ext>
            </a:extLst>
          </p:cNvPr>
          <p:cNvSpPr>
            <a:spLocks noGrp="1"/>
          </p:cNvSpPr>
          <p:nvPr>
            <p:ph type="sldNum" sz="quarter" idx="12"/>
          </p:nvPr>
        </p:nvSpPr>
        <p:spPr/>
        <p:txBody>
          <a:bodyPr/>
          <a:lstStyle/>
          <a:p>
            <a:fld id="{C1D85897-FB36-46BB-86CD-DD2E4335AC47}" type="slidenum">
              <a:rPr lang="de-DE" smtClean="0"/>
              <a:t>‹Nr.›</a:t>
            </a:fld>
            <a:endParaRPr lang="de-DE"/>
          </a:p>
        </p:txBody>
      </p:sp>
    </p:spTree>
    <p:extLst>
      <p:ext uri="{BB962C8B-B14F-4D97-AF65-F5344CB8AC3E}">
        <p14:creationId xmlns:p14="http://schemas.microsoft.com/office/powerpoint/2010/main" val="3055861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DB47AAE-271B-4D5B-8BF2-BE01979ED12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xmlns="" id="{2D698B6C-D97E-4BF4-80EC-348297F8AC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xmlns="" id="{21F51F37-9291-4E86-935C-E33BD0D7EBC1}"/>
              </a:ext>
            </a:extLst>
          </p:cNvPr>
          <p:cNvSpPr>
            <a:spLocks noGrp="1"/>
          </p:cNvSpPr>
          <p:nvPr>
            <p:ph type="dt" sz="half" idx="10"/>
          </p:nvPr>
        </p:nvSpPr>
        <p:spPr/>
        <p:txBody>
          <a:bodyPr/>
          <a:lstStyle/>
          <a:p>
            <a:fld id="{663F8A8A-8EB3-44C1-9006-02C8D1E4D246}" type="datetimeFigureOut">
              <a:rPr lang="de-DE" smtClean="0"/>
              <a:t>21.01.2021</a:t>
            </a:fld>
            <a:endParaRPr lang="de-DE"/>
          </a:p>
        </p:txBody>
      </p:sp>
      <p:sp>
        <p:nvSpPr>
          <p:cNvPr id="5" name="Fußzeilenplatzhalter 4">
            <a:extLst>
              <a:ext uri="{FF2B5EF4-FFF2-40B4-BE49-F238E27FC236}">
                <a16:creationId xmlns:a16="http://schemas.microsoft.com/office/drawing/2014/main" xmlns="" id="{AE4881A3-C59D-4D0F-84B8-BB91202AC94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A3B54E9D-0558-454F-BF8E-B06C8DD0B50A}"/>
              </a:ext>
            </a:extLst>
          </p:cNvPr>
          <p:cNvSpPr>
            <a:spLocks noGrp="1"/>
          </p:cNvSpPr>
          <p:nvPr>
            <p:ph type="sldNum" sz="quarter" idx="12"/>
          </p:nvPr>
        </p:nvSpPr>
        <p:spPr/>
        <p:txBody>
          <a:bodyPr/>
          <a:lstStyle/>
          <a:p>
            <a:fld id="{C1D85897-FB36-46BB-86CD-DD2E4335AC47}" type="slidenum">
              <a:rPr lang="de-DE" smtClean="0"/>
              <a:t>‹Nr.›</a:t>
            </a:fld>
            <a:endParaRPr lang="de-DE"/>
          </a:p>
        </p:txBody>
      </p:sp>
    </p:spTree>
    <p:extLst>
      <p:ext uri="{BB962C8B-B14F-4D97-AF65-F5344CB8AC3E}">
        <p14:creationId xmlns:p14="http://schemas.microsoft.com/office/powerpoint/2010/main" val="2090177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54A60D-6FDF-48AD-AE9D-A6B061D9047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E21E6BA0-87ED-47CD-B256-E9C8F792F93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xmlns="" id="{5970BC55-B55C-46EA-9201-C9A5C71A79A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xmlns="" id="{F483C359-B483-489F-BB27-3F5AF5B9B0A3}"/>
              </a:ext>
            </a:extLst>
          </p:cNvPr>
          <p:cNvSpPr>
            <a:spLocks noGrp="1"/>
          </p:cNvSpPr>
          <p:nvPr>
            <p:ph type="dt" sz="half" idx="10"/>
          </p:nvPr>
        </p:nvSpPr>
        <p:spPr/>
        <p:txBody>
          <a:bodyPr/>
          <a:lstStyle/>
          <a:p>
            <a:fld id="{663F8A8A-8EB3-44C1-9006-02C8D1E4D246}" type="datetimeFigureOut">
              <a:rPr lang="de-DE" smtClean="0"/>
              <a:t>21.01.2021</a:t>
            </a:fld>
            <a:endParaRPr lang="de-DE"/>
          </a:p>
        </p:txBody>
      </p:sp>
      <p:sp>
        <p:nvSpPr>
          <p:cNvPr id="6" name="Fußzeilenplatzhalter 5">
            <a:extLst>
              <a:ext uri="{FF2B5EF4-FFF2-40B4-BE49-F238E27FC236}">
                <a16:creationId xmlns:a16="http://schemas.microsoft.com/office/drawing/2014/main" xmlns="" id="{5D7962CD-DBA8-49C5-BB7E-4D7C8FA6708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5C2BED13-2548-4E25-87A7-7CA1C7A89EDA}"/>
              </a:ext>
            </a:extLst>
          </p:cNvPr>
          <p:cNvSpPr>
            <a:spLocks noGrp="1"/>
          </p:cNvSpPr>
          <p:nvPr>
            <p:ph type="sldNum" sz="quarter" idx="12"/>
          </p:nvPr>
        </p:nvSpPr>
        <p:spPr/>
        <p:txBody>
          <a:bodyPr/>
          <a:lstStyle/>
          <a:p>
            <a:fld id="{C1D85897-FB36-46BB-86CD-DD2E4335AC47}" type="slidenum">
              <a:rPr lang="de-DE" smtClean="0"/>
              <a:t>‹Nr.›</a:t>
            </a:fld>
            <a:endParaRPr lang="de-DE"/>
          </a:p>
        </p:txBody>
      </p:sp>
    </p:spTree>
    <p:extLst>
      <p:ext uri="{BB962C8B-B14F-4D97-AF65-F5344CB8AC3E}">
        <p14:creationId xmlns:p14="http://schemas.microsoft.com/office/powerpoint/2010/main" val="4007724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0EE2706-C3A3-4271-A220-43B37ACD8CA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xmlns="" id="{DA87E895-6EDA-41C8-80ED-9E389AB63E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xmlns="" id="{11C4CB8D-F79A-4F55-814C-B52580D951C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xmlns="" id="{4EDD6348-15C8-4244-89DB-77796F2564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xmlns="" id="{7624DE72-0F10-482B-B1A7-E9A84D068C0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xmlns="" id="{5BEF8797-0CC6-4C49-B5C9-7DACE442980B}"/>
              </a:ext>
            </a:extLst>
          </p:cNvPr>
          <p:cNvSpPr>
            <a:spLocks noGrp="1"/>
          </p:cNvSpPr>
          <p:nvPr>
            <p:ph type="dt" sz="half" idx="10"/>
          </p:nvPr>
        </p:nvSpPr>
        <p:spPr/>
        <p:txBody>
          <a:bodyPr/>
          <a:lstStyle/>
          <a:p>
            <a:fld id="{663F8A8A-8EB3-44C1-9006-02C8D1E4D246}" type="datetimeFigureOut">
              <a:rPr lang="de-DE" smtClean="0"/>
              <a:t>21.01.2021</a:t>
            </a:fld>
            <a:endParaRPr lang="de-DE"/>
          </a:p>
        </p:txBody>
      </p:sp>
      <p:sp>
        <p:nvSpPr>
          <p:cNvPr id="8" name="Fußzeilenplatzhalter 7">
            <a:extLst>
              <a:ext uri="{FF2B5EF4-FFF2-40B4-BE49-F238E27FC236}">
                <a16:creationId xmlns:a16="http://schemas.microsoft.com/office/drawing/2014/main" xmlns="" id="{C20E32DF-2D7F-4C5A-8F0E-3E3841D102C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xmlns="" id="{4A9A5E0A-A249-4C93-8FD9-37F065CF5B4D}"/>
              </a:ext>
            </a:extLst>
          </p:cNvPr>
          <p:cNvSpPr>
            <a:spLocks noGrp="1"/>
          </p:cNvSpPr>
          <p:nvPr>
            <p:ph type="sldNum" sz="quarter" idx="12"/>
          </p:nvPr>
        </p:nvSpPr>
        <p:spPr/>
        <p:txBody>
          <a:bodyPr/>
          <a:lstStyle/>
          <a:p>
            <a:fld id="{C1D85897-FB36-46BB-86CD-DD2E4335AC47}" type="slidenum">
              <a:rPr lang="de-DE" smtClean="0"/>
              <a:t>‹Nr.›</a:t>
            </a:fld>
            <a:endParaRPr lang="de-DE"/>
          </a:p>
        </p:txBody>
      </p:sp>
    </p:spTree>
    <p:extLst>
      <p:ext uri="{BB962C8B-B14F-4D97-AF65-F5344CB8AC3E}">
        <p14:creationId xmlns:p14="http://schemas.microsoft.com/office/powerpoint/2010/main" val="3763835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11CDC49-B121-465C-A08E-21382026253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xmlns="" id="{7DED9CCD-F1DF-43E0-BECD-FA839724012A}"/>
              </a:ext>
            </a:extLst>
          </p:cNvPr>
          <p:cNvSpPr>
            <a:spLocks noGrp="1"/>
          </p:cNvSpPr>
          <p:nvPr>
            <p:ph type="dt" sz="half" idx="10"/>
          </p:nvPr>
        </p:nvSpPr>
        <p:spPr/>
        <p:txBody>
          <a:bodyPr/>
          <a:lstStyle/>
          <a:p>
            <a:fld id="{663F8A8A-8EB3-44C1-9006-02C8D1E4D246}" type="datetimeFigureOut">
              <a:rPr lang="de-DE" smtClean="0"/>
              <a:t>21.01.2021</a:t>
            </a:fld>
            <a:endParaRPr lang="de-DE"/>
          </a:p>
        </p:txBody>
      </p:sp>
      <p:sp>
        <p:nvSpPr>
          <p:cNvPr id="4" name="Fußzeilenplatzhalter 3">
            <a:extLst>
              <a:ext uri="{FF2B5EF4-FFF2-40B4-BE49-F238E27FC236}">
                <a16:creationId xmlns:a16="http://schemas.microsoft.com/office/drawing/2014/main" xmlns="" id="{A57776CD-6D2F-4DFF-93AB-6141344BCD6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xmlns="" id="{FB6AFD37-6EDF-4397-982A-E8AA2A59B17B}"/>
              </a:ext>
            </a:extLst>
          </p:cNvPr>
          <p:cNvSpPr>
            <a:spLocks noGrp="1"/>
          </p:cNvSpPr>
          <p:nvPr>
            <p:ph type="sldNum" sz="quarter" idx="12"/>
          </p:nvPr>
        </p:nvSpPr>
        <p:spPr/>
        <p:txBody>
          <a:bodyPr/>
          <a:lstStyle/>
          <a:p>
            <a:fld id="{C1D85897-FB36-46BB-86CD-DD2E4335AC47}" type="slidenum">
              <a:rPr lang="de-DE" smtClean="0"/>
              <a:t>‹Nr.›</a:t>
            </a:fld>
            <a:endParaRPr lang="de-DE"/>
          </a:p>
        </p:txBody>
      </p:sp>
    </p:spTree>
    <p:extLst>
      <p:ext uri="{BB962C8B-B14F-4D97-AF65-F5344CB8AC3E}">
        <p14:creationId xmlns:p14="http://schemas.microsoft.com/office/powerpoint/2010/main" val="1941023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E6A76FAF-E7E0-43D2-82CA-B28462DD02CF}"/>
              </a:ext>
            </a:extLst>
          </p:cNvPr>
          <p:cNvSpPr>
            <a:spLocks noGrp="1"/>
          </p:cNvSpPr>
          <p:nvPr>
            <p:ph type="dt" sz="half" idx="10"/>
          </p:nvPr>
        </p:nvSpPr>
        <p:spPr/>
        <p:txBody>
          <a:bodyPr/>
          <a:lstStyle/>
          <a:p>
            <a:fld id="{663F8A8A-8EB3-44C1-9006-02C8D1E4D246}" type="datetimeFigureOut">
              <a:rPr lang="de-DE" smtClean="0"/>
              <a:t>21.01.2021</a:t>
            </a:fld>
            <a:endParaRPr lang="de-DE"/>
          </a:p>
        </p:txBody>
      </p:sp>
      <p:sp>
        <p:nvSpPr>
          <p:cNvPr id="3" name="Fußzeilenplatzhalter 2">
            <a:extLst>
              <a:ext uri="{FF2B5EF4-FFF2-40B4-BE49-F238E27FC236}">
                <a16:creationId xmlns:a16="http://schemas.microsoft.com/office/drawing/2014/main" xmlns="" id="{E3BB498F-1723-46BB-B494-5BE73045DE3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xmlns="" id="{6B9CD562-D87E-4758-8364-5023113415F5}"/>
              </a:ext>
            </a:extLst>
          </p:cNvPr>
          <p:cNvSpPr>
            <a:spLocks noGrp="1"/>
          </p:cNvSpPr>
          <p:nvPr>
            <p:ph type="sldNum" sz="quarter" idx="12"/>
          </p:nvPr>
        </p:nvSpPr>
        <p:spPr/>
        <p:txBody>
          <a:bodyPr/>
          <a:lstStyle/>
          <a:p>
            <a:fld id="{C1D85897-FB36-46BB-86CD-DD2E4335AC47}" type="slidenum">
              <a:rPr lang="de-DE" smtClean="0"/>
              <a:t>‹Nr.›</a:t>
            </a:fld>
            <a:endParaRPr lang="de-DE"/>
          </a:p>
        </p:txBody>
      </p:sp>
    </p:spTree>
    <p:extLst>
      <p:ext uri="{BB962C8B-B14F-4D97-AF65-F5344CB8AC3E}">
        <p14:creationId xmlns:p14="http://schemas.microsoft.com/office/powerpoint/2010/main" val="78700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4ED5555-C840-4024-BF15-E7049C8E55F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xmlns="" id="{C8609724-1E17-4AEF-88A2-626BDCA01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xmlns="" id="{14762D70-C660-4491-BDF3-8E724AC543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67751C37-8F39-410B-A74C-4E7BA52BBF78}"/>
              </a:ext>
            </a:extLst>
          </p:cNvPr>
          <p:cNvSpPr>
            <a:spLocks noGrp="1"/>
          </p:cNvSpPr>
          <p:nvPr>
            <p:ph type="dt" sz="half" idx="10"/>
          </p:nvPr>
        </p:nvSpPr>
        <p:spPr/>
        <p:txBody>
          <a:bodyPr/>
          <a:lstStyle/>
          <a:p>
            <a:fld id="{663F8A8A-8EB3-44C1-9006-02C8D1E4D246}" type="datetimeFigureOut">
              <a:rPr lang="de-DE" smtClean="0"/>
              <a:t>21.01.2021</a:t>
            </a:fld>
            <a:endParaRPr lang="de-DE"/>
          </a:p>
        </p:txBody>
      </p:sp>
      <p:sp>
        <p:nvSpPr>
          <p:cNvPr id="6" name="Fußzeilenplatzhalter 5">
            <a:extLst>
              <a:ext uri="{FF2B5EF4-FFF2-40B4-BE49-F238E27FC236}">
                <a16:creationId xmlns:a16="http://schemas.microsoft.com/office/drawing/2014/main" xmlns="" id="{6108E65B-AAAC-4E4F-AC50-A1099A2E257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BDB52F2D-0204-4B56-8088-57DB600D1E7C}"/>
              </a:ext>
            </a:extLst>
          </p:cNvPr>
          <p:cNvSpPr>
            <a:spLocks noGrp="1"/>
          </p:cNvSpPr>
          <p:nvPr>
            <p:ph type="sldNum" sz="quarter" idx="12"/>
          </p:nvPr>
        </p:nvSpPr>
        <p:spPr/>
        <p:txBody>
          <a:bodyPr/>
          <a:lstStyle/>
          <a:p>
            <a:fld id="{C1D85897-FB36-46BB-86CD-DD2E4335AC47}" type="slidenum">
              <a:rPr lang="de-DE" smtClean="0"/>
              <a:t>‹Nr.›</a:t>
            </a:fld>
            <a:endParaRPr lang="de-DE"/>
          </a:p>
        </p:txBody>
      </p:sp>
    </p:spTree>
    <p:extLst>
      <p:ext uri="{BB962C8B-B14F-4D97-AF65-F5344CB8AC3E}">
        <p14:creationId xmlns:p14="http://schemas.microsoft.com/office/powerpoint/2010/main" val="177097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7CC9BB3-F8B2-4C9A-9079-B080041B93A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xmlns="" id="{927E49D1-91EA-4549-BCBC-582C350BF7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xmlns="" id="{2171707E-700A-45B2-B794-EDC267713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42682E12-64A4-4CD8-9473-770498118266}"/>
              </a:ext>
            </a:extLst>
          </p:cNvPr>
          <p:cNvSpPr>
            <a:spLocks noGrp="1"/>
          </p:cNvSpPr>
          <p:nvPr>
            <p:ph type="dt" sz="half" idx="10"/>
          </p:nvPr>
        </p:nvSpPr>
        <p:spPr/>
        <p:txBody>
          <a:bodyPr/>
          <a:lstStyle/>
          <a:p>
            <a:fld id="{663F8A8A-8EB3-44C1-9006-02C8D1E4D246}" type="datetimeFigureOut">
              <a:rPr lang="de-DE" smtClean="0"/>
              <a:t>21.01.2021</a:t>
            </a:fld>
            <a:endParaRPr lang="de-DE"/>
          </a:p>
        </p:txBody>
      </p:sp>
      <p:sp>
        <p:nvSpPr>
          <p:cNvPr id="6" name="Fußzeilenplatzhalter 5">
            <a:extLst>
              <a:ext uri="{FF2B5EF4-FFF2-40B4-BE49-F238E27FC236}">
                <a16:creationId xmlns:a16="http://schemas.microsoft.com/office/drawing/2014/main" xmlns="" id="{2398EA92-5611-4190-9157-21367462F5B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73826472-755F-4C19-BBD4-EF0EC0702814}"/>
              </a:ext>
            </a:extLst>
          </p:cNvPr>
          <p:cNvSpPr>
            <a:spLocks noGrp="1"/>
          </p:cNvSpPr>
          <p:nvPr>
            <p:ph type="sldNum" sz="quarter" idx="12"/>
          </p:nvPr>
        </p:nvSpPr>
        <p:spPr/>
        <p:txBody>
          <a:bodyPr/>
          <a:lstStyle/>
          <a:p>
            <a:fld id="{C1D85897-FB36-46BB-86CD-DD2E4335AC47}" type="slidenum">
              <a:rPr lang="de-DE" smtClean="0"/>
              <a:t>‹Nr.›</a:t>
            </a:fld>
            <a:endParaRPr lang="de-DE"/>
          </a:p>
        </p:txBody>
      </p:sp>
    </p:spTree>
    <p:extLst>
      <p:ext uri="{BB962C8B-B14F-4D97-AF65-F5344CB8AC3E}">
        <p14:creationId xmlns:p14="http://schemas.microsoft.com/office/powerpoint/2010/main" val="931070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800B3A7C-2F22-483E-A44B-4ACBFB5A4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xmlns="" id="{F8FB9B79-427A-4D9B-98AC-8485CD949E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B6AC4433-19CC-47A1-85F0-A50F51AA6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3F8A8A-8EB3-44C1-9006-02C8D1E4D246}" type="datetimeFigureOut">
              <a:rPr lang="de-DE" smtClean="0"/>
              <a:t>21.01.2021</a:t>
            </a:fld>
            <a:endParaRPr lang="de-DE"/>
          </a:p>
        </p:txBody>
      </p:sp>
      <p:sp>
        <p:nvSpPr>
          <p:cNvPr id="5" name="Fußzeilenplatzhalter 4">
            <a:extLst>
              <a:ext uri="{FF2B5EF4-FFF2-40B4-BE49-F238E27FC236}">
                <a16:creationId xmlns:a16="http://schemas.microsoft.com/office/drawing/2014/main" xmlns="" id="{DCCB548C-32E0-4F08-BF39-B5CAB96B95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xmlns="" id="{32EEF10A-148B-49E8-B06B-224E476639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85897-FB36-46BB-86CD-DD2E4335AC47}" type="slidenum">
              <a:rPr lang="de-DE" smtClean="0"/>
              <a:t>‹Nr.›</a:t>
            </a:fld>
            <a:endParaRPr lang="de-DE"/>
          </a:p>
        </p:txBody>
      </p:sp>
    </p:spTree>
    <p:extLst>
      <p:ext uri="{BB962C8B-B14F-4D97-AF65-F5344CB8AC3E}">
        <p14:creationId xmlns:p14="http://schemas.microsoft.com/office/powerpoint/2010/main" val="4260419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FBCAB32-1207-4724-9E90-A8B1A3BBE74A}"/>
              </a:ext>
            </a:extLst>
          </p:cNvPr>
          <p:cNvSpPr>
            <a:spLocks noGrp="1"/>
          </p:cNvSpPr>
          <p:nvPr>
            <p:ph type="ctrTitle"/>
          </p:nvPr>
        </p:nvSpPr>
        <p:spPr>
          <a:xfrm>
            <a:off x="1524000" y="0"/>
            <a:ext cx="9144000" cy="2043922"/>
          </a:xfrm>
        </p:spPr>
        <p:txBody>
          <a:bodyPr>
            <a:normAutofit/>
          </a:bodyPr>
          <a:lstStyle/>
          <a:p>
            <a:r>
              <a:rPr lang="de-DE" sz="4000"/>
              <a:t>Heimexperimente mit dem Smartphone, iPad oder Surface-Tablet in der Videokonferenz live präsentieren</a:t>
            </a:r>
          </a:p>
        </p:txBody>
      </p:sp>
      <p:sp>
        <p:nvSpPr>
          <p:cNvPr id="3" name="Untertitel 2">
            <a:extLst>
              <a:ext uri="{FF2B5EF4-FFF2-40B4-BE49-F238E27FC236}">
                <a16:creationId xmlns:a16="http://schemas.microsoft.com/office/drawing/2014/main" xmlns="" id="{8D78914B-DE8F-4BCD-BC0C-16F6EC5B36FA}"/>
              </a:ext>
            </a:extLst>
          </p:cNvPr>
          <p:cNvSpPr>
            <a:spLocks noGrp="1"/>
          </p:cNvSpPr>
          <p:nvPr>
            <p:ph type="subTitle" idx="1"/>
          </p:nvPr>
        </p:nvSpPr>
        <p:spPr>
          <a:xfrm>
            <a:off x="1230829" y="5213147"/>
            <a:ext cx="9144000" cy="623595"/>
          </a:xfrm>
        </p:spPr>
        <p:txBody>
          <a:bodyPr/>
          <a:lstStyle/>
          <a:p>
            <a:r>
              <a:rPr lang="de-DE"/>
              <a:t>Bau einer Low-cost-Dokumentenkamera für Videokonferenzen</a:t>
            </a:r>
          </a:p>
        </p:txBody>
      </p:sp>
      <p:pic>
        <p:nvPicPr>
          <p:cNvPr id="5" name="Grafik 4" descr="Ein Bild, das Text, Poolball, ClipArt enthält.&#10;&#10;Automatisch generierte Beschreibung">
            <a:extLst>
              <a:ext uri="{FF2B5EF4-FFF2-40B4-BE49-F238E27FC236}">
                <a16:creationId xmlns:a16="http://schemas.microsoft.com/office/drawing/2014/main" xmlns="" id="{CD687106-CB1C-408B-91F4-5FADF9431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0619" y="5836742"/>
            <a:ext cx="1804572" cy="926672"/>
          </a:xfrm>
          <a:prstGeom prst="rect">
            <a:avLst/>
          </a:prstGeom>
        </p:spPr>
      </p:pic>
      <p:pic>
        <p:nvPicPr>
          <p:cNvPr id="4" name="Grafik 3">
            <a:extLst>
              <a:ext uri="{FF2B5EF4-FFF2-40B4-BE49-F238E27FC236}">
                <a16:creationId xmlns:a16="http://schemas.microsoft.com/office/drawing/2014/main" xmlns="" id="{41E2095C-E53D-4358-A509-8E845F8D4BC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22142" y="2173356"/>
            <a:ext cx="5776655" cy="2910357"/>
          </a:xfrm>
          <a:prstGeom prst="rect">
            <a:avLst/>
          </a:prstGeom>
        </p:spPr>
      </p:pic>
    </p:spTree>
    <p:extLst>
      <p:ext uri="{BB962C8B-B14F-4D97-AF65-F5344CB8AC3E}">
        <p14:creationId xmlns:p14="http://schemas.microsoft.com/office/powerpoint/2010/main" val="2251775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3314892-A409-4ACE-BE9B-27B37EC8101D}"/>
              </a:ext>
            </a:extLst>
          </p:cNvPr>
          <p:cNvSpPr>
            <a:spLocks noGrp="1"/>
          </p:cNvSpPr>
          <p:nvPr>
            <p:ph type="title"/>
          </p:nvPr>
        </p:nvSpPr>
        <p:spPr>
          <a:xfrm>
            <a:off x="838200" y="78986"/>
            <a:ext cx="10515600" cy="891397"/>
          </a:xfrm>
        </p:spPr>
        <p:txBody>
          <a:bodyPr/>
          <a:lstStyle/>
          <a:p>
            <a:pPr algn="ctr"/>
            <a:r>
              <a:rPr lang="de-DE"/>
              <a:t>Bau einer Low-cost-Dokumentenkamera</a:t>
            </a:r>
          </a:p>
        </p:txBody>
      </p:sp>
      <p:pic>
        <p:nvPicPr>
          <p:cNvPr id="15" name="Grafik 14">
            <a:extLst>
              <a:ext uri="{FF2B5EF4-FFF2-40B4-BE49-F238E27FC236}">
                <a16:creationId xmlns:a16="http://schemas.microsoft.com/office/drawing/2014/main" xmlns="" id="{AD489CA5-5F66-4D3B-BECF-EBA158D53C9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223656" y="1262435"/>
            <a:ext cx="7252997" cy="4050824"/>
          </a:xfrm>
          <a:prstGeom prst="rect">
            <a:avLst/>
          </a:prstGeom>
        </p:spPr>
      </p:pic>
      <p:sp>
        <p:nvSpPr>
          <p:cNvPr id="16" name="Textfeld 15">
            <a:extLst>
              <a:ext uri="{FF2B5EF4-FFF2-40B4-BE49-F238E27FC236}">
                <a16:creationId xmlns:a16="http://schemas.microsoft.com/office/drawing/2014/main" xmlns="" id="{12EC8ACA-6BD7-4F9F-B8D5-61728DDEDC66}"/>
              </a:ext>
            </a:extLst>
          </p:cNvPr>
          <p:cNvSpPr txBox="1"/>
          <p:nvPr/>
        </p:nvSpPr>
        <p:spPr>
          <a:xfrm>
            <a:off x="416768" y="870857"/>
            <a:ext cx="3582955" cy="3693319"/>
          </a:xfrm>
          <a:prstGeom prst="rect">
            <a:avLst/>
          </a:prstGeom>
          <a:noFill/>
        </p:spPr>
        <p:txBody>
          <a:bodyPr wrap="square" rtlCol="0">
            <a:spAutoFit/>
          </a:bodyPr>
          <a:lstStyle/>
          <a:p>
            <a:r>
              <a:rPr lang="de-DE"/>
              <a:t>Material:</a:t>
            </a:r>
          </a:p>
          <a:p>
            <a:pPr marL="285750" indent="-285750">
              <a:buFont typeface="Arial" panose="020B0604020202020204" pitchFamily="34" charset="0"/>
              <a:buChar char="•"/>
            </a:pPr>
            <a:r>
              <a:rPr lang="de-DE"/>
              <a:t>2 gleich hohe stabile Bücherstapel</a:t>
            </a:r>
          </a:p>
          <a:p>
            <a:pPr marL="285750" indent="-285750">
              <a:buFont typeface="Arial" panose="020B0604020202020204" pitchFamily="34" charset="0"/>
              <a:buChar char="•"/>
            </a:pPr>
            <a:r>
              <a:rPr lang="de-DE"/>
              <a:t>1 Brett ca. 15 cm  x 50-60 cm </a:t>
            </a:r>
          </a:p>
          <a:p>
            <a:pPr marL="285750" indent="-285750">
              <a:buFont typeface="Arial" panose="020B0604020202020204" pitchFamily="34" charset="0"/>
              <a:buChar char="•"/>
            </a:pPr>
            <a:r>
              <a:rPr lang="de-DE"/>
              <a:t>(evtl. mit Lochausschnitt), ersatzweise stabiles Kartonstück</a:t>
            </a:r>
          </a:p>
          <a:p>
            <a:pPr marL="285750" indent="-285750">
              <a:buFont typeface="Arial" panose="020B0604020202020204" pitchFamily="34" charset="0"/>
              <a:buChar char="•"/>
            </a:pPr>
            <a:r>
              <a:rPr lang="de-DE"/>
              <a:t>1 Smartphone, iPad, Surface, sonstiges Tablet </a:t>
            </a:r>
          </a:p>
          <a:p>
            <a:pPr marL="285750" indent="-285750">
              <a:buFont typeface="Arial" panose="020B0604020202020204" pitchFamily="34" charset="0"/>
              <a:buChar char="•"/>
            </a:pPr>
            <a:r>
              <a:rPr lang="de-DE"/>
              <a:t>Evtl. Klebestreifen zur Positonsmarkierung</a:t>
            </a:r>
          </a:p>
          <a:p>
            <a:pPr marL="285750" indent="-285750">
              <a:buFont typeface="Arial" panose="020B0604020202020204" pitchFamily="34" charset="0"/>
              <a:buChar char="•"/>
            </a:pPr>
            <a:r>
              <a:rPr lang="de-DE"/>
              <a:t>Evtl. Pappe oder Moosgummi als Hintergrund zum Experimentieren</a:t>
            </a:r>
          </a:p>
        </p:txBody>
      </p:sp>
    </p:spTree>
    <p:extLst>
      <p:ext uri="{BB962C8B-B14F-4D97-AF65-F5344CB8AC3E}">
        <p14:creationId xmlns:p14="http://schemas.microsoft.com/office/powerpoint/2010/main" val="3507922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3314892-A409-4ACE-BE9B-27B37EC8101D}"/>
              </a:ext>
            </a:extLst>
          </p:cNvPr>
          <p:cNvSpPr>
            <a:spLocks noGrp="1"/>
          </p:cNvSpPr>
          <p:nvPr>
            <p:ph type="title"/>
          </p:nvPr>
        </p:nvSpPr>
        <p:spPr>
          <a:xfrm>
            <a:off x="838200" y="78986"/>
            <a:ext cx="10515600" cy="891397"/>
          </a:xfrm>
        </p:spPr>
        <p:txBody>
          <a:bodyPr/>
          <a:lstStyle/>
          <a:p>
            <a:pPr algn="ctr"/>
            <a:r>
              <a:rPr lang="de-DE"/>
              <a:t>Bau einer Low-cost-Dokumentenkamera</a:t>
            </a:r>
          </a:p>
        </p:txBody>
      </p:sp>
      <p:pic>
        <p:nvPicPr>
          <p:cNvPr id="15" name="Grafik 14">
            <a:extLst>
              <a:ext uri="{FF2B5EF4-FFF2-40B4-BE49-F238E27FC236}">
                <a16:creationId xmlns:a16="http://schemas.microsoft.com/office/drawing/2014/main" xmlns="" id="{AD489CA5-5F66-4D3B-BECF-EBA158D53C9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223656" y="1262435"/>
            <a:ext cx="7252997" cy="4050824"/>
          </a:xfrm>
          <a:prstGeom prst="rect">
            <a:avLst/>
          </a:prstGeom>
        </p:spPr>
      </p:pic>
      <p:sp>
        <p:nvSpPr>
          <p:cNvPr id="17" name="Textfeld 16">
            <a:extLst>
              <a:ext uri="{FF2B5EF4-FFF2-40B4-BE49-F238E27FC236}">
                <a16:creationId xmlns:a16="http://schemas.microsoft.com/office/drawing/2014/main" xmlns="" id="{1724E91B-1610-4FCA-BBEF-89516A6BE64D}"/>
              </a:ext>
            </a:extLst>
          </p:cNvPr>
          <p:cNvSpPr txBox="1"/>
          <p:nvPr/>
        </p:nvSpPr>
        <p:spPr>
          <a:xfrm>
            <a:off x="192835" y="973861"/>
            <a:ext cx="3819329" cy="5324535"/>
          </a:xfrm>
          <a:prstGeom prst="rect">
            <a:avLst/>
          </a:prstGeom>
          <a:noFill/>
        </p:spPr>
        <p:txBody>
          <a:bodyPr wrap="square" rtlCol="0">
            <a:spAutoFit/>
          </a:bodyPr>
          <a:lstStyle/>
          <a:p>
            <a:r>
              <a:rPr lang="de-DE"/>
              <a:t>Bau für einen Din A4 Querformat-Ausschnitt:</a:t>
            </a:r>
          </a:p>
          <a:p>
            <a:pPr marL="285750" indent="-285750">
              <a:buFont typeface="Arial" panose="020B0604020202020204" pitchFamily="34" charset="0"/>
              <a:buChar char="•"/>
            </a:pPr>
            <a:r>
              <a:rPr lang="de-DE" sz="1600"/>
              <a:t>2 Bücherstapel (Höhe ca. 30 cm) werden im Abstand von ca. 40-45 cm voneinander entfernt aufgebaut </a:t>
            </a:r>
          </a:p>
          <a:p>
            <a:pPr marL="285750" indent="-285750">
              <a:buFont typeface="Arial" panose="020B0604020202020204" pitchFamily="34" charset="0"/>
              <a:buChar char="•"/>
            </a:pPr>
            <a:r>
              <a:rPr lang="de-DE" sz="1600"/>
              <a:t>Das Brett wird über die beiden Bücherstapel gelegt</a:t>
            </a:r>
          </a:p>
          <a:p>
            <a:pPr marL="285750" indent="-285750">
              <a:buFont typeface="Arial" panose="020B0604020202020204" pitchFamily="34" charset="0"/>
              <a:buChar char="•"/>
            </a:pPr>
            <a:r>
              <a:rPr lang="de-DE" sz="1600"/>
              <a:t>1 Smartphone, iPad, Surface, sonstiges Tablet mit Kamera wird auf das Brett gelegt</a:t>
            </a:r>
          </a:p>
          <a:p>
            <a:pPr marL="285750" indent="-285750">
              <a:buFont typeface="Arial" panose="020B0604020202020204" pitchFamily="34" charset="0"/>
              <a:buChar char="•"/>
            </a:pPr>
            <a:r>
              <a:rPr lang="de-DE" sz="1600"/>
              <a:t>Eine Videokonferenz wird probeweise gestartet und die Kamera wird auf die Rückkamera umgeschalten (Rear) </a:t>
            </a:r>
          </a:p>
          <a:p>
            <a:pPr marL="285750" indent="-285750">
              <a:buFont typeface="Arial" panose="020B0604020202020204" pitchFamily="34" charset="0"/>
              <a:buChar char="•"/>
            </a:pPr>
            <a:r>
              <a:rPr lang="de-DE" sz="1600"/>
              <a:t>das Tablet wird so ausgerichtet, dass ein kariertes Papier / ein Stück Moosgummi in der gewünschten Größe vollständig zu sehen ist.</a:t>
            </a:r>
          </a:p>
          <a:p>
            <a:pPr marL="285750" indent="-285750">
              <a:buFont typeface="Arial" panose="020B0604020202020204" pitchFamily="34" charset="0"/>
              <a:buChar char="•"/>
            </a:pPr>
            <a:r>
              <a:rPr lang="de-DE" sz="1600"/>
              <a:t>Die gegenüberliegenden Ecken des Ausschnittes, sowie die Position des digitalen Endgerätes auf dem Brett werden evtl. mit Klebestreifen markiert.</a:t>
            </a:r>
          </a:p>
        </p:txBody>
      </p:sp>
      <p:sp>
        <p:nvSpPr>
          <p:cNvPr id="3" name="Textfeld 2">
            <a:extLst>
              <a:ext uri="{FF2B5EF4-FFF2-40B4-BE49-F238E27FC236}">
                <a16:creationId xmlns:a16="http://schemas.microsoft.com/office/drawing/2014/main" xmlns="" id="{D5B4E856-701C-4C3C-81F4-BD340A89FE5F}"/>
              </a:ext>
            </a:extLst>
          </p:cNvPr>
          <p:cNvSpPr txBox="1"/>
          <p:nvPr/>
        </p:nvSpPr>
        <p:spPr>
          <a:xfrm>
            <a:off x="9971313" y="4005943"/>
            <a:ext cx="1505339" cy="369332"/>
          </a:xfrm>
          <a:prstGeom prst="rect">
            <a:avLst/>
          </a:prstGeom>
          <a:noFill/>
        </p:spPr>
        <p:txBody>
          <a:bodyPr wrap="square" rtlCol="0">
            <a:spAutoFit/>
          </a:bodyPr>
          <a:lstStyle/>
          <a:p>
            <a:r>
              <a:rPr lang="de-DE"/>
              <a:t>Bücherstapel</a:t>
            </a:r>
          </a:p>
        </p:txBody>
      </p:sp>
      <p:sp>
        <p:nvSpPr>
          <p:cNvPr id="8" name="Textfeld 7">
            <a:extLst>
              <a:ext uri="{FF2B5EF4-FFF2-40B4-BE49-F238E27FC236}">
                <a16:creationId xmlns:a16="http://schemas.microsoft.com/office/drawing/2014/main" xmlns="" id="{DC0D9336-E280-4E6B-A8AD-8C6085BB6252}"/>
              </a:ext>
            </a:extLst>
          </p:cNvPr>
          <p:cNvSpPr txBox="1"/>
          <p:nvPr/>
        </p:nvSpPr>
        <p:spPr>
          <a:xfrm>
            <a:off x="4416489" y="4167673"/>
            <a:ext cx="1505339" cy="369332"/>
          </a:xfrm>
          <a:prstGeom prst="rect">
            <a:avLst/>
          </a:prstGeom>
          <a:noFill/>
        </p:spPr>
        <p:txBody>
          <a:bodyPr wrap="square" rtlCol="0">
            <a:spAutoFit/>
          </a:bodyPr>
          <a:lstStyle/>
          <a:p>
            <a:r>
              <a:rPr lang="de-DE"/>
              <a:t>Bücherstapel</a:t>
            </a:r>
          </a:p>
        </p:txBody>
      </p:sp>
      <p:sp>
        <p:nvSpPr>
          <p:cNvPr id="9" name="Textfeld 8">
            <a:extLst>
              <a:ext uri="{FF2B5EF4-FFF2-40B4-BE49-F238E27FC236}">
                <a16:creationId xmlns:a16="http://schemas.microsoft.com/office/drawing/2014/main" xmlns="" id="{97AC0E16-CAEE-4E9A-86D4-CDCA5DEFAE84}"/>
              </a:ext>
            </a:extLst>
          </p:cNvPr>
          <p:cNvSpPr txBox="1"/>
          <p:nvPr/>
        </p:nvSpPr>
        <p:spPr>
          <a:xfrm>
            <a:off x="7408506" y="1360075"/>
            <a:ext cx="3383901" cy="369332"/>
          </a:xfrm>
          <a:prstGeom prst="rect">
            <a:avLst/>
          </a:prstGeom>
          <a:noFill/>
        </p:spPr>
        <p:txBody>
          <a:bodyPr wrap="square" rtlCol="0">
            <a:spAutoFit/>
          </a:bodyPr>
          <a:lstStyle/>
          <a:p>
            <a:r>
              <a:rPr lang="de-DE"/>
              <a:t>Brett (evtl. mit Loch für Kamera)</a:t>
            </a:r>
          </a:p>
        </p:txBody>
      </p:sp>
      <p:sp>
        <p:nvSpPr>
          <p:cNvPr id="10" name="Textfeld 9">
            <a:extLst>
              <a:ext uri="{FF2B5EF4-FFF2-40B4-BE49-F238E27FC236}">
                <a16:creationId xmlns:a16="http://schemas.microsoft.com/office/drawing/2014/main" xmlns="" id="{B66C1C8F-1B06-42D3-B241-EA6AEF2D616C}"/>
              </a:ext>
            </a:extLst>
          </p:cNvPr>
          <p:cNvSpPr txBox="1"/>
          <p:nvPr/>
        </p:nvSpPr>
        <p:spPr>
          <a:xfrm>
            <a:off x="7038390" y="3890674"/>
            <a:ext cx="1623528" cy="646331"/>
          </a:xfrm>
          <a:prstGeom prst="rect">
            <a:avLst/>
          </a:prstGeom>
          <a:noFill/>
        </p:spPr>
        <p:txBody>
          <a:bodyPr wrap="square" rtlCol="0">
            <a:spAutoFit/>
          </a:bodyPr>
          <a:lstStyle/>
          <a:p>
            <a:pPr algn="ctr"/>
            <a:r>
              <a:rPr lang="de-DE"/>
              <a:t>Experimentier- bereich</a:t>
            </a:r>
          </a:p>
        </p:txBody>
      </p:sp>
    </p:spTree>
    <p:extLst>
      <p:ext uri="{BB962C8B-B14F-4D97-AF65-F5344CB8AC3E}">
        <p14:creationId xmlns:p14="http://schemas.microsoft.com/office/powerpoint/2010/main" val="2205853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3314892-A409-4ACE-BE9B-27B37EC8101D}"/>
              </a:ext>
            </a:extLst>
          </p:cNvPr>
          <p:cNvSpPr>
            <a:spLocks noGrp="1"/>
          </p:cNvSpPr>
          <p:nvPr>
            <p:ph type="title"/>
          </p:nvPr>
        </p:nvSpPr>
        <p:spPr>
          <a:xfrm>
            <a:off x="838200" y="78986"/>
            <a:ext cx="10515600" cy="891397"/>
          </a:xfrm>
        </p:spPr>
        <p:txBody>
          <a:bodyPr/>
          <a:lstStyle/>
          <a:p>
            <a:pPr algn="ctr"/>
            <a:r>
              <a:rPr lang="de-DE"/>
              <a:t>Bau einer Low-cost-Dokumentenkamera</a:t>
            </a:r>
          </a:p>
        </p:txBody>
      </p:sp>
      <p:sp>
        <p:nvSpPr>
          <p:cNvPr id="17" name="Textfeld 16">
            <a:extLst>
              <a:ext uri="{FF2B5EF4-FFF2-40B4-BE49-F238E27FC236}">
                <a16:creationId xmlns:a16="http://schemas.microsoft.com/office/drawing/2014/main" xmlns="" id="{1724E91B-1610-4FCA-BBEF-89516A6BE64D}"/>
              </a:ext>
            </a:extLst>
          </p:cNvPr>
          <p:cNvSpPr txBox="1"/>
          <p:nvPr/>
        </p:nvSpPr>
        <p:spPr>
          <a:xfrm>
            <a:off x="286139" y="1259175"/>
            <a:ext cx="3819329" cy="5324535"/>
          </a:xfrm>
          <a:prstGeom prst="rect">
            <a:avLst/>
          </a:prstGeom>
          <a:noFill/>
        </p:spPr>
        <p:txBody>
          <a:bodyPr wrap="square" rtlCol="0">
            <a:spAutoFit/>
          </a:bodyPr>
          <a:lstStyle/>
          <a:p>
            <a:r>
              <a:rPr lang="de-DE"/>
              <a:t>Bau für einen Din A4 Querformat-Ausschnitt:</a:t>
            </a:r>
          </a:p>
          <a:p>
            <a:pPr marL="285750" indent="-285750">
              <a:buFont typeface="Arial" panose="020B0604020202020204" pitchFamily="34" charset="0"/>
              <a:buChar char="•"/>
            </a:pPr>
            <a:r>
              <a:rPr lang="de-DE" sz="1600"/>
              <a:t>2 Bücherstapel (Höhe ca. 30 cm) werden im Abstand von ca. 40-45 cm voneinander entfernt aufgebaut </a:t>
            </a:r>
          </a:p>
          <a:p>
            <a:pPr marL="285750" indent="-285750">
              <a:buFont typeface="Arial" panose="020B0604020202020204" pitchFamily="34" charset="0"/>
              <a:buChar char="•"/>
            </a:pPr>
            <a:r>
              <a:rPr lang="de-DE" sz="1600"/>
              <a:t>Das Brett wird über die beiden Bücherstapel gelegt</a:t>
            </a:r>
          </a:p>
          <a:p>
            <a:pPr marL="285750" indent="-285750">
              <a:buFont typeface="Arial" panose="020B0604020202020204" pitchFamily="34" charset="0"/>
              <a:buChar char="•"/>
            </a:pPr>
            <a:r>
              <a:rPr lang="de-DE" sz="1600"/>
              <a:t>1 Smartphone, iPad, Surface, sonstiges Tablet mit Kamera wird auf das Brett gelegt</a:t>
            </a:r>
          </a:p>
          <a:p>
            <a:pPr marL="285750" indent="-285750">
              <a:buFont typeface="Arial" panose="020B0604020202020204" pitchFamily="34" charset="0"/>
              <a:buChar char="•"/>
            </a:pPr>
            <a:r>
              <a:rPr lang="de-DE" sz="1600"/>
              <a:t>Eine Videokonferenz wird probeweise gestartet und die Kamera wird auf die Rückkamera umgeschalten (Rear) </a:t>
            </a:r>
          </a:p>
          <a:p>
            <a:pPr marL="285750" indent="-285750">
              <a:buFont typeface="Arial" panose="020B0604020202020204" pitchFamily="34" charset="0"/>
              <a:buChar char="•"/>
            </a:pPr>
            <a:r>
              <a:rPr lang="de-DE" sz="1600"/>
              <a:t>das Tablet wird so ausgerichtet, dass ein kariertes Papier / ein Stück Moosgummi in der gewünschten Größe vollständig zu sehen ist.</a:t>
            </a:r>
          </a:p>
          <a:p>
            <a:pPr marL="285750" indent="-285750">
              <a:buFont typeface="Arial" panose="020B0604020202020204" pitchFamily="34" charset="0"/>
              <a:buChar char="•"/>
            </a:pPr>
            <a:r>
              <a:rPr lang="de-DE" sz="1600"/>
              <a:t>Die gegenüberliegenden Ecken des Ausschnittes, sowie die Position des digitalen Endgerätes auf dem Brett werden evtl. mit Klebestreifen markiert.</a:t>
            </a:r>
          </a:p>
        </p:txBody>
      </p:sp>
      <p:pic>
        <p:nvPicPr>
          <p:cNvPr id="19" name="Grafik 18" descr="Ein Bild, das Text enthält.&#10;&#10;Automatisch generierte Beschreibung">
            <a:extLst>
              <a:ext uri="{FF2B5EF4-FFF2-40B4-BE49-F238E27FC236}">
                <a16:creationId xmlns:a16="http://schemas.microsoft.com/office/drawing/2014/main" xmlns="" id="{2AF4493A-94B5-4BDD-AE46-B47F78802B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4320389" y="1392572"/>
            <a:ext cx="6842237" cy="3278953"/>
          </a:xfrm>
          <a:prstGeom prst="rect">
            <a:avLst/>
          </a:prstGeom>
        </p:spPr>
      </p:pic>
      <p:sp>
        <p:nvSpPr>
          <p:cNvPr id="18" name="Sprechblase: rechteckig mit abgerundeten Ecken 17">
            <a:extLst>
              <a:ext uri="{FF2B5EF4-FFF2-40B4-BE49-F238E27FC236}">
                <a16:creationId xmlns:a16="http://schemas.microsoft.com/office/drawing/2014/main" xmlns="" id="{F624DE7F-4DD6-4C76-95C1-E133231725E0}"/>
              </a:ext>
            </a:extLst>
          </p:cNvPr>
          <p:cNvSpPr/>
          <p:nvPr/>
        </p:nvSpPr>
        <p:spPr>
          <a:xfrm>
            <a:off x="4511563" y="5093714"/>
            <a:ext cx="6459890" cy="1418253"/>
          </a:xfrm>
          <a:prstGeom prst="wedgeRoundRectCallout">
            <a:avLst>
              <a:gd name="adj1" fmla="val 2855"/>
              <a:gd name="adj2" fmla="val -229167"/>
              <a:gd name="adj3" fmla="val 16667"/>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a:solidFill>
                  <a:srgbClr val="7030A0"/>
                </a:solidFill>
              </a:rPr>
              <a:t>Wenn die Kamera mittig im Gehäuse des Smartphones / Surface-Tablets sitzt, dann muss auf Höhe von etwa 20-25 cm mit einem Lochbohrer (Forstner-Bohrer) ein Loch (in der anderen Richtung zu einer Seite versetzen) gebohrt werden</a:t>
            </a:r>
          </a:p>
        </p:txBody>
      </p:sp>
    </p:spTree>
    <p:extLst>
      <p:ext uri="{BB962C8B-B14F-4D97-AF65-F5344CB8AC3E}">
        <p14:creationId xmlns:p14="http://schemas.microsoft.com/office/powerpoint/2010/main" val="426396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Tasteninstrument enthält.&#10;&#10;Automatisch generierte Beschreibung">
            <a:extLst>
              <a:ext uri="{FF2B5EF4-FFF2-40B4-BE49-F238E27FC236}">
                <a16:creationId xmlns:a16="http://schemas.microsoft.com/office/drawing/2014/main" xmlns="" id="{CD79892F-F574-448E-A22F-CE3D3F9F97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67613" y="258217"/>
            <a:ext cx="6527782" cy="4286429"/>
          </a:xfrm>
          <a:prstGeom prst="rect">
            <a:avLst/>
          </a:prstGeom>
        </p:spPr>
      </p:pic>
      <p:sp>
        <p:nvSpPr>
          <p:cNvPr id="8" name="Textfeld 7">
            <a:extLst>
              <a:ext uri="{FF2B5EF4-FFF2-40B4-BE49-F238E27FC236}">
                <a16:creationId xmlns:a16="http://schemas.microsoft.com/office/drawing/2014/main" xmlns="" id="{65F9E765-A98D-4348-AC8F-4AC60624EDBB}"/>
              </a:ext>
            </a:extLst>
          </p:cNvPr>
          <p:cNvSpPr txBox="1"/>
          <p:nvPr/>
        </p:nvSpPr>
        <p:spPr>
          <a:xfrm>
            <a:off x="497634" y="3365122"/>
            <a:ext cx="4068145" cy="1754326"/>
          </a:xfrm>
          <a:prstGeom prst="rect">
            <a:avLst/>
          </a:prstGeom>
          <a:noFill/>
        </p:spPr>
        <p:txBody>
          <a:bodyPr wrap="square" rtlCol="0">
            <a:spAutoFit/>
          </a:bodyPr>
          <a:lstStyle/>
          <a:p>
            <a:r>
              <a:rPr lang="de-DE"/>
              <a:t>Will man, um Daten zu sparen, nicht noch zusätzlich die Videokamera des Gerätes nutzen, dann kann man nicht zoomen und muss die Größe des Ausschnittes über die Höhe des Bücherstapels variieren.</a:t>
            </a:r>
          </a:p>
        </p:txBody>
      </p:sp>
      <p:graphicFrame>
        <p:nvGraphicFramePr>
          <p:cNvPr id="9" name="Tabelle 9">
            <a:extLst>
              <a:ext uri="{FF2B5EF4-FFF2-40B4-BE49-F238E27FC236}">
                <a16:creationId xmlns:a16="http://schemas.microsoft.com/office/drawing/2014/main" xmlns="" id="{AFE57822-C93E-404F-A78B-5529648ABE19}"/>
              </a:ext>
            </a:extLst>
          </p:cNvPr>
          <p:cNvGraphicFramePr>
            <a:graphicFrameLocks noGrp="1"/>
          </p:cNvGraphicFramePr>
          <p:nvPr>
            <p:extLst>
              <p:ext uri="{D42A27DB-BD31-4B8C-83A1-F6EECF244321}">
                <p14:modId xmlns:p14="http://schemas.microsoft.com/office/powerpoint/2010/main" val="1712102769"/>
              </p:ext>
            </p:extLst>
          </p:nvPr>
        </p:nvGraphicFramePr>
        <p:xfrm>
          <a:off x="5267613" y="4618583"/>
          <a:ext cx="6597279" cy="1981200"/>
        </p:xfrm>
        <a:graphic>
          <a:graphicData uri="http://schemas.openxmlformats.org/drawingml/2006/table">
            <a:tbl>
              <a:tblPr firstRow="1" bandRow="1">
                <a:tableStyleId>{5C22544A-7EE6-4342-B048-85BDC9FD1C3A}</a:tableStyleId>
              </a:tblPr>
              <a:tblGrid>
                <a:gridCol w="2152567">
                  <a:extLst>
                    <a:ext uri="{9D8B030D-6E8A-4147-A177-3AD203B41FA5}">
                      <a16:colId xmlns:a16="http://schemas.microsoft.com/office/drawing/2014/main" xmlns="" val="3826337083"/>
                    </a:ext>
                  </a:extLst>
                </a:gridCol>
                <a:gridCol w="2300535">
                  <a:extLst>
                    <a:ext uri="{9D8B030D-6E8A-4147-A177-3AD203B41FA5}">
                      <a16:colId xmlns:a16="http://schemas.microsoft.com/office/drawing/2014/main" xmlns="" val="118055936"/>
                    </a:ext>
                  </a:extLst>
                </a:gridCol>
                <a:gridCol w="2144177">
                  <a:extLst>
                    <a:ext uri="{9D8B030D-6E8A-4147-A177-3AD203B41FA5}">
                      <a16:colId xmlns:a16="http://schemas.microsoft.com/office/drawing/2014/main" xmlns="" val="115895261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Ausschnitt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(in Teams direkt)</a:t>
                      </a:r>
                    </a:p>
                  </a:txBody>
                  <a:tcPr/>
                </a:tc>
                <a:tc>
                  <a:txBody>
                    <a:bodyPr/>
                    <a:lstStyle/>
                    <a:p>
                      <a:pPr algn="ctr"/>
                      <a:r>
                        <a:rPr lang="de-DE" sz="1600"/>
                        <a:t>iPad 2018</a:t>
                      </a:r>
                    </a:p>
                    <a:p>
                      <a:pPr algn="ctr"/>
                      <a:r>
                        <a:rPr lang="de-DE" sz="1600"/>
                        <a:t>Höhe der Bücherstapel </a:t>
                      </a:r>
                    </a:p>
                  </a:txBody>
                  <a:tcPr/>
                </a:tc>
                <a:tc>
                  <a:txBody>
                    <a:bodyPr/>
                    <a:lstStyle/>
                    <a:p>
                      <a:pPr algn="ctr"/>
                      <a:r>
                        <a:rPr lang="de-DE" sz="1600"/>
                        <a:t>Samsung P9+</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a:t>Höhe der Bücherstapel </a:t>
                      </a:r>
                    </a:p>
                  </a:txBody>
                  <a:tcPr/>
                </a:tc>
                <a:extLst>
                  <a:ext uri="{0D108BD9-81ED-4DB2-BD59-A6C34878D82A}">
                    <a16:rowId xmlns:a16="http://schemas.microsoft.com/office/drawing/2014/main" xmlns="" val="32790139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Querformat Din A4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B 30 x H 20 cm</a:t>
                      </a:r>
                    </a:p>
                    <a:p>
                      <a:endParaRPr lang="de-DE"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a:t>ca. 30 - 35 cm</a:t>
                      </a:r>
                    </a:p>
                    <a:p>
                      <a:pPr algn="ctr"/>
                      <a:endParaRPr lang="de-DE" sz="1600"/>
                    </a:p>
                  </a:txBody>
                  <a:tcPr/>
                </a:tc>
                <a:tc>
                  <a:txBody>
                    <a:bodyPr/>
                    <a:lstStyle/>
                    <a:p>
                      <a:pPr algn="ctr"/>
                      <a:r>
                        <a:rPr lang="de-DE" sz="1600"/>
                        <a:t> ca. 24 - 26 cm</a:t>
                      </a:r>
                    </a:p>
                  </a:txBody>
                  <a:tcPr/>
                </a:tc>
                <a:extLst>
                  <a:ext uri="{0D108BD9-81ED-4DB2-BD59-A6C34878D82A}">
                    <a16:rowId xmlns:a16="http://schemas.microsoft.com/office/drawing/2014/main" xmlns="" val="1925486081"/>
                  </a:ext>
                </a:extLst>
              </a:tr>
              <a:tr h="370840">
                <a:tc>
                  <a:txBody>
                    <a:bodyPr/>
                    <a:lstStyle/>
                    <a:p>
                      <a:r>
                        <a:rPr lang="de-DE" sz="1600"/>
                        <a:t>Hochformat Din A4/3</a:t>
                      </a:r>
                    </a:p>
                    <a:p>
                      <a:r>
                        <a:rPr lang="de-DE" sz="1600"/>
                        <a:t>B 20 x H 10 cm</a:t>
                      </a:r>
                    </a:p>
                  </a:txBody>
                  <a:tcPr/>
                </a:tc>
                <a:tc>
                  <a:txBody>
                    <a:bodyPr/>
                    <a:lstStyle/>
                    <a:p>
                      <a:pPr algn="ctr"/>
                      <a:r>
                        <a:rPr lang="de-DE" sz="1600"/>
                        <a:t>ca. 20 – 25 cm</a:t>
                      </a:r>
                    </a:p>
                  </a:txBody>
                  <a:tcPr/>
                </a:tc>
                <a:tc>
                  <a:txBody>
                    <a:bodyPr/>
                    <a:lstStyle/>
                    <a:p>
                      <a:pPr algn="ctr"/>
                      <a:r>
                        <a:rPr lang="de-DE" sz="1600"/>
                        <a:t>ca. 15 – 17 cm</a:t>
                      </a:r>
                    </a:p>
                  </a:txBody>
                  <a:tcPr/>
                </a:tc>
                <a:extLst>
                  <a:ext uri="{0D108BD9-81ED-4DB2-BD59-A6C34878D82A}">
                    <a16:rowId xmlns:a16="http://schemas.microsoft.com/office/drawing/2014/main" xmlns="" val="2447975192"/>
                  </a:ext>
                </a:extLst>
              </a:tr>
            </a:tbl>
          </a:graphicData>
        </a:graphic>
      </p:graphicFrame>
      <p:sp>
        <p:nvSpPr>
          <p:cNvPr id="11" name="Textfeld 10">
            <a:extLst>
              <a:ext uri="{FF2B5EF4-FFF2-40B4-BE49-F238E27FC236}">
                <a16:creationId xmlns:a16="http://schemas.microsoft.com/office/drawing/2014/main" xmlns="" id="{8AAD282C-EC42-4E7F-AC04-CDBD28FB6790}"/>
              </a:ext>
            </a:extLst>
          </p:cNvPr>
          <p:cNvSpPr txBox="1"/>
          <p:nvPr/>
        </p:nvSpPr>
        <p:spPr>
          <a:xfrm>
            <a:off x="547396" y="416767"/>
            <a:ext cx="4192555" cy="2308324"/>
          </a:xfrm>
          <a:prstGeom prst="rect">
            <a:avLst/>
          </a:prstGeom>
          <a:noFill/>
        </p:spPr>
        <p:txBody>
          <a:bodyPr wrap="square" rtlCol="0">
            <a:spAutoFit/>
          </a:bodyPr>
          <a:lstStyle/>
          <a:p>
            <a:r>
              <a:rPr lang="de-DE" sz="3600"/>
              <a:t>Ausschnittgröße durch Höhe der Bücherstapel variieren</a:t>
            </a:r>
          </a:p>
        </p:txBody>
      </p:sp>
    </p:spTree>
    <p:extLst>
      <p:ext uri="{BB962C8B-B14F-4D97-AF65-F5344CB8AC3E}">
        <p14:creationId xmlns:p14="http://schemas.microsoft.com/office/powerpoint/2010/main" val="1804377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622C588-704D-4CE2-A77C-046524426B58}"/>
              </a:ext>
            </a:extLst>
          </p:cNvPr>
          <p:cNvSpPr>
            <a:spLocks noGrp="1"/>
          </p:cNvSpPr>
          <p:nvPr>
            <p:ph type="title"/>
          </p:nvPr>
        </p:nvSpPr>
        <p:spPr>
          <a:xfrm>
            <a:off x="491412" y="682367"/>
            <a:ext cx="10862388" cy="804312"/>
          </a:xfrm>
        </p:spPr>
        <p:txBody>
          <a:bodyPr>
            <a:normAutofit fontScale="90000"/>
          </a:bodyPr>
          <a:lstStyle/>
          <a:p>
            <a:pPr algn="ctr"/>
            <a:r>
              <a:rPr lang="de-DE"/>
              <a:t>Dokumentenkamera-Stativ für das iPad </a:t>
            </a:r>
            <a:br>
              <a:rPr lang="de-DE"/>
            </a:br>
            <a:r>
              <a:rPr lang="de-DE"/>
              <a:t>mit Magnettafel und Magnethaftgreifern </a:t>
            </a:r>
            <a:br>
              <a:rPr lang="de-DE"/>
            </a:br>
            <a:r>
              <a:rPr lang="de-DE"/>
              <a:t>für die Ansichtprojektion von Experimenten</a:t>
            </a:r>
          </a:p>
        </p:txBody>
      </p:sp>
      <p:pic>
        <p:nvPicPr>
          <p:cNvPr id="3" name="Grafik 2">
            <a:extLst>
              <a:ext uri="{FF2B5EF4-FFF2-40B4-BE49-F238E27FC236}">
                <a16:creationId xmlns:a16="http://schemas.microsoft.com/office/drawing/2014/main" xmlns="" id="{FD56A857-61BF-4B63-85C7-137AE1D2F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58923" y="2133600"/>
            <a:ext cx="4042073" cy="4208106"/>
          </a:xfrm>
          <a:prstGeom prst="rect">
            <a:avLst/>
          </a:prstGeom>
        </p:spPr>
      </p:pic>
      <p:pic>
        <p:nvPicPr>
          <p:cNvPr id="4" name="Grafik 3">
            <a:extLst>
              <a:ext uri="{FF2B5EF4-FFF2-40B4-BE49-F238E27FC236}">
                <a16:creationId xmlns:a16="http://schemas.microsoft.com/office/drawing/2014/main" xmlns="" id="{AEC84EE6-3F9D-413C-9AEE-39CB5F434AC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16275" y="2133600"/>
            <a:ext cx="3364360" cy="4208106"/>
          </a:xfrm>
          <a:prstGeom prst="rect">
            <a:avLst/>
          </a:prstGeom>
        </p:spPr>
      </p:pic>
    </p:spTree>
    <p:extLst>
      <p:ext uri="{BB962C8B-B14F-4D97-AF65-F5344CB8AC3E}">
        <p14:creationId xmlns:p14="http://schemas.microsoft.com/office/powerpoint/2010/main" val="581027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2421BC8-5E94-4A17-BDE2-9C93C60D98CD}"/>
              </a:ext>
            </a:extLst>
          </p:cNvPr>
          <p:cNvSpPr>
            <a:spLocks noGrp="1"/>
          </p:cNvSpPr>
          <p:nvPr>
            <p:ph type="title"/>
          </p:nvPr>
        </p:nvSpPr>
        <p:spPr>
          <a:xfrm>
            <a:off x="146179" y="455323"/>
            <a:ext cx="11899641" cy="555495"/>
          </a:xfrm>
        </p:spPr>
        <p:txBody>
          <a:bodyPr>
            <a:normAutofit fontScale="90000"/>
          </a:bodyPr>
          <a:lstStyle/>
          <a:p>
            <a:pPr algn="ctr"/>
            <a:r>
              <a:rPr lang="de-DE"/>
              <a:t>Projektion von Experimenten </a:t>
            </a:r>
            <a:br>
              <a:rPr lang="de-DE"/>
            </a:br>
            <a:r>
              <a:rPr lang="de-DE"/>
              <a:t>mit der Rück-Kamera (Rear) des Surface-Gerätes</a:t>
            </a:r>
          </a:p>
        </p:txBody>
      </p:sp>
      <p:pic>
        <p:nvPicPr>
          <p:cNvPr id="4" name="Grafik 3">
            <a:extLst>
              <a:ext uri="{FF2B5EF4-FFF2-40B4-BE49-F238E27FC236}">
                <a16:creationId xmlns:a16="http://schemas.microsoft.com/office/drawing/2014/main" xmlns="" id="{AC8C85F3-8FFC-4EF4-B173-15D131CA61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467864" y="1474061"/>
            <a:ext cx="2234444" cy="3186151"/>
          </a:xfrm>
          <a:prstGeom prst="rect">
            <a:avLst/>
          </a:prstGeom>
        </p:spPr>
      </p:pic>
      <p:pic>
        <p:nvPicPr>
          <p:cNvPr id="5" name="Grafik 4">
            <a:extLst>
              <a:ext uri="{FF2B5EF4-FFF2-40B4-BE49-F238E27FC236}">
                <a16:creationId xmlns:a16="http://schemas.microsoft.com/office/drawing/2014/main" xmlns="" id="{0F30AF4F-16A3-4C1E-8826-1D83E82873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45117" y="1451455"/>
            <a:ext cx="5828522" cy="3186151"/>
          </a:xfrm>
          <a:prstGeom prst="rect">
            <a:avLst/>
          </a:prstGeom>
        </p:spPr>
      </p:pic>
      <p:sp>
        <p:nvSpPr>
          <p:cNvPr id="6" name="Textfeld 5">
            <a:extLst>
              <a:ext uri="{FF2B5EF4-FFF2-40B4-BE49-F238E27FC236}">
                <a16:creationId xmlns:a16="http://schemas.microsoft.com/office/drawing/2014/main" xmlns="" id="{77BE9444-50A1-42DC-9F7B-361D98FB32C7}"/>
              </a:ext>
            </a:extLst>
          </p:cNvPr>
          <p:cNvSpPr txBox="1"/>
          <p:nvPr/>
        </p:nvSpPr>
        <p:spPr>
          <a:xfrm>
            <a:off x="286139" y="1398288"/>
            <a:ext cx="2938916" cy="1200329"/>
          </a:xfrm>
          <a:prstGeom prst="rect">
            <a:avLst/>
          </a:prstGeom>
          <a:noFill/>
        </p:spPr>
        <p:txBody>
          <a:bodyPr wrap="square" rtlCol="0">
            <a:spAutoFit/>
          </a:bodyPr>
          <a:lstStyle/>
          <a:p>
            <a:pPr marL="285750" indent="-285750">
              <a:buFont typeface="Arial" panose="020B0604020202020204" pitchFamily="34" charset="0"/>
              <a:buChar char="•"/>
            </a:pPr>
            <a:r>
              <a:rPr lang="de-DE"/>
              <a:t>Gefrierdose / Karton in geigneter Höhe</a:t>
            </a:r>
          </a:p>
          <a:p>
            <a:pPr marL="285750" indent="-285750">
              <a:buFont typeface="Arial" panose="020B0604020202020204" pitchFamily="34" charset="0"/>
              <a:buChar char="•"/>
            </a:pPr>
            <a:r>
              <a:rPr lang="de-DE"/>
              <a:t>Evtl. Moosgummi oder Papier als Hintergrund)</a:t>
            </a:r>
          </a:p>
        </p:txBody>
      </p:sp>
      <p:sp>
        <p:nvSpPr>
          <p:cNvPr id="8" name="Textfeld 7">
            <a:extLst>
              <a:ext uri="{FF2B5EF4-FFF2-40B4-BE49-F238E27FC236}">
                <a16:creationId xmlns:a16="http://schemas.microsoft.com/office/drawing/2014/main" xmlns="" id="{5258AC2E-F031-4452-B5D5-C00DC02818E2}"/>
              </a:ext>
            </a:extLst>
          </p:cNvPr>
          <p:cNvSpPr txBox="1"/>
          <p:nvPr/>
        </p:nvSpPr>
        <p:spPr>
          <a:xfrm>
            <a:off x="4134678" y="4996070"/>
            <a:ext cx="7638961" cy="1200329"/>
          </a:xfrm>
          <a:prstGeom prst="rect">
            <a:avLst/>
          </a:prstGeom>
          <a:noFill/>
        </p:spPr>
        <p:txBody>
          <a:bodyPr wrap="square" rtlCol="0">
            <a:spAutoFit/>
          </a:bodyPr>
          <a:lstStyle/>
          <a:p>
            <a:r>
              <a:rPr lang="de-DE" sz="2400"/>
              <a:t>Surface in der Videokonferenz </a:t>
            </a:r>
          </a:p>
          <a:p>
            <a:r>
              <a:rPr lang="de-DE" sz="2400"/>
              <a:t>über </a:t>
            </a:r>
            <a:r>
              <a:rPr lang="de-DE" sz="2400" b="1">
                <a:solidFill>
                  <a:srgbClr val="7030A0"/>
                </a:solidFill>
              </a:rPr>
              <a:t>…  -  Geräteoptionen  -  Kamera</a:t>
            </a:r>
            <a:r>
              <a:rPr lang="de-DE" sz="2400"/>
              <a:t>,  </a:t>
            </a:r>
          </a:p>
          <a:p>
            <a:r>
              <a:rPr lang="de-DE" sz="2400"/>
              <a:t>von Frontkamera auf Rückkamera umstellen.</a:t>
            </a:r>
          </a:p>
        </p:txBody>
      </p:sp>
      <p:pic>
        <p:nvPicPr>
          <p:cNvPr id="10" name="Grafik 9">
            <a:extLst>
              <a:ext uri="{FF2B5EF4-FFF2-40B4-BE49-F238E27FC236}">
                <a16:creationId xmlns:a16="http://schemas.microsoft.com/office/drawing/2014/main" xmlns="" id="{E25DA8F8-C8AE-4830-A796-DDDE5D26135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86139" y="2835088"/>
            <a:ext cx="2099252" cy="3347984"/>
          </a:xfrm>
          <a:prstGeom prst="rect">
            <a:avLst/>
          </a:prstGeom>
        </p:spPr>
      </p:pic>
      <p:pic>
        <p:nvPicPr>
          <p:cNvPr id="7" name="Grafik 6">
            <a:extLst>
              <a:ext uri="{FF2B5EF4-FFF2-40B4-BE49-F238E27FC236}">
                <a16:creationId xmlns:a16="http://schemas.microsoft.com/office/drawing/2014/main" xmlns="" id="{9753C06E-D2F0-49CB-B554-5E0FD64C96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33047" y="3381773"/>
            <a:ext cx="1547498" cy="3228593"/>
          </a:xfrm>
          <a:prstGeom prst="rect">
            <a:avLst/>
          </a:prstGeom>
        </p:spPr>
      </p:pic>
    </p:spTree>
    <p:extLst>
      <p:ext uri="{BB962C8B-B14F-4D97-AF65-F5344CB8AC3E}">
        <p14:creationId xmlns:p14="http://schemas.microsoft.com/office/powerpoint/2010/main" val="2808000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D862D90-4430-44BF-BC3C-2F97065DC0F5}"/>
              </a:ext>
            </a:extLst>
          </p:cNvPr>
          <p:cNvSpPr>
            <a:spLocks noGrp="1"/>
          </p:cNvSpPr>
          <p:nvPr>
            <p:ph type="title"/>
          </p:nvPr>
        </p:nvSpPr>
        <p:spPr>
          <a:xfrm>
            <a:off x="242596" y="501974"/>
            <a:ext cx="2388636" cy="1325563"/>
          </a:xfrm>
        </p:spPr>
        <p:txBody>
          <a:bodyPr>
            <a:noAutofit/>
          </a:bodyPr>
          <a:lstStyle/>
          <a:p>
            <a:r>
              <a:rPr lang="de-DE" sz="3200"/>
              <a:t>Hilfreiche Materialien für Heim-Experimente</a:t>
            </a:r>
          </a:p>
        </p:txBody>
      </p:sp>
      <p:pic>
        <p:nvPicPr>
          <p:cNvPr id="4" name="Grafik 3">
            <a:extLst>
              <a:ext uri="{FF2B5EF4-FFF2-40B4-BE49-F238E27FC236}">
                <a16:creationId xmlns:a16="http://schemas.microsoft.com/office/drawing/2014/main" xmlns="" id="{A8400BF9-8DFE-441B-BD13-5DD540BB1EC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16200000">
            <a:off x="5087131" y="-386828"/>
            <a:ext cx="5531106" cy="8106354"/>
          </a:xfrm>
          <a:prstGeom prst="rect">
            <a:avLst/>
          </a:prstGeom>
        </p:spPr>
      </p:pic>
      <p:sp>
        <p:nvSpPr>
          <p:cNvPr id="5" name="Textfeld 4">
            <a:extLst>
              <a:ext uri="{FF2B5EF4-FFF2-40B4-BE49-F238E27FC236}">
                <a16:creationId xmlns:a16="http://schemas.microsoft.com/office/drawing/2014/main" xmlns="" id="{C11D2081-D487-44E7-88FE-A3AD4602F7E3}"/>
              </a:ext>
            </a:extLst>
          </p:cNvPr>
          <p:cNvSpPr txBox="1"/>
          <p:nvPr/>
        </p:nvSpPr>
        <p:spPr>
          <a:xfrm>
            <a:off x="49764" y="1971869"/>
            <a:ext cx="3694922" cy="5601533"/>
          </a:xfrm>
          <a:prstGeom prst="rect">
            <a:avLst/>
          </a:prstGeom>
          <a:noFill/>
        </p:spPr>
        <p:txBody>
          <a:bodyPr wrap="square" rtlCol="0">
            <a:spAutoFit/>
          </a:bodyPr>
          <a:lstStyle/>
          <a:p>
            <a:pPr marL="285750" indent="-285750">
              <a:buFont typeface="Arial" panose="020B0604020202020204" pitchFamily="34" charset="0"/>
              <a:buChar char="•"/>
            </a:pPr>
            <a:r>
              <a:rPr lang="de-DE" sz="1400"/>
              <a:t>Teelicht</a:t>
            </a:r>
          </a:p>
          <a:p>
            <a:pPr marL="285750" indent="-285750">
              <a:buFont typeface="Arial" panose="020B0604020202020204" pitchFamily="34" charset="0"/>
              <a:buChar char="•"/>
            </a:pPr>
            <a:r>
              <a:rPr lang="de-DE" sz="1400"/>
              <a:t>Drahtverschluss von Sektflasche mit Metalldeckel</a:t>
            </a:r>
          </a:p>
          <a:p>
            <a:pPr marL="285750" indent="-285750">
              <a:buFont typeface="Arial" panose="020B0604020202020204" pitchFamily="34" charset="0"/>
              <a:buChar char="•"/>
            </a:pPr>
            <a:r>
              <a:rPr lang="de-DE" sz="1400"/>
              <a:t>Experimentierkabel mit Krokodilklemmen</a:t>
            </a:r>
          </a:p>
          <a:p>
            <a:pPr marL="285750" indent="-285750">
              <a:buFont typeface="Arial" panose="020B0604020202020204" pitchFamily="34" charset="0"/>
              <a:buChar char="•"/>
            </a:pPr>
            <a:r>
              <a:rPr lang="de-DE" sz="1400"/>
              <a:t>Batterie 4,5 V oder 9V</a:t>
            </a:r>
          </a:p>
          <a:p>
            <a:pPr marL="285750" indent="-285750">
              <a:buFont typeface="Arial" panose="020B0604020202020204" pitchFamily="34" charset="0"/>
              <a:buChar char="•"/>
            </a:pPr>
            <a:r>
              <a:rPr lang="de-DE" sz="1400"/>
              <a:t>schräg geschnittene Strohhalme als Spatelersatz</a:t>
            </a:r>
          </a:p>
          <a:p>
            <a:pPr marL="285750" indent="-285750">
              <a:buFont typeface="Arial" panose="020B0604020202020204" pitchFamily="34" charset="0"/>
              <a:buChar char="•"/>
            </a:pPr>
            <a:r>
              <a:rPr lang="de-DE" sz="1400"/>
              <a:t>Kunststoff-Pipetten</a:t>
            </a:r>
          </a:p>
          <a:p>
            <a:pPr marL="285750" indent="-285750">
              <a:buFont typeface="Arial" panose="020B0604020202020204" pitchFamily="34" charset="0"/>
              <a:buChar char="•"/>
            </a:pPr>
            <a:r>
              <a:rPr lang="de-DE" sz="1400"/>
              <a:t>Ampullenflaschen</a:t>
            </a:r>
          </a:p>
          <a:p>
            <a:pPr marL="285750" indent="-285750">
              <a:buFont typeface="Arial" panose="020B0604020202020204" pitchFamily="34" charset="0"/>
              <a:buChar char="•"/>
            </a:pPr>
            <a:r>
              <a:rPr lang="de-DE" sz="1400"/>
              <a:t>Zellkulturplatte(n)</a:t>
            </a:r>
          </a:p>
          <a:p>
            <a:pPr marL="285750" indent="-285750">
              <a:buFont typeface="Arial" panose="020B0604020202020204" pitchFamily="34" charset="0"/>
              <a:buChar char="•"/>
            </a:pPr>
            <a:r>
              <a:rPr lang="de-DE" sz="1400"/>
              <a:t>Objektträger evtl. mit hydrophober Beschichtung (Tropfen-Objektträger)</a:t>
            </a:r>
          </a:p>
          <a:p>
            <a:pPr marL="285750" indent="-285750">
              <a:buFont typeface="Arial" panose="020B0604020202020204" pitchFamily="34" charset="0"/>
              <a:buChar char="•"/>
            </a:pPr>
            <a:r>
              <a:rPr lang="de-DE" sz="1400"/>
              <a:t>Evtl. Summer oder Solarmotor</a:t>
            </a:r>
          </a:p>
          <a:p>
            <a:pPr marL="285750" indent="-285750">
              <a:buFont typeface="Arial" panose="020B0604020202020204" pitchFamily="34" charset="0"/>
              <a:buChar char="•"/>
            </a:pPr>
            <a:r>
              <a:rPr lang="de-DE" sz="1400"/>
              <a:t>Schwarze / weiße / graue Unterlage z. B. aus Moosgummi oder dicker Pappe </a:t>
            </a:r>
          </a:p>
          <a:p>
            <a:r>
              <a:rPr lang="de-DE" sz="1400"/>
              <a:t>Zur Frontal-Projektion</a:t>
            </a:r>
          </a:p>
          <a:p>
            <a:pPr marL="285750" indent="-285750">
              <a:buFont typeface="Arial" panose="020B0604020202020204" pitchFamily="34" charset="0"/>
              <a:buChar char="•"/>
            </a:pPr>
            <a:r>
              <a:rPr lang="de-DE" sz="1400"/>
              <a:t>Gefrierdose / Karton in passender Höhe</a:t>
            </a:r>
          </a:p>
          <a:p>
            <a:pPr marL="285750" indent="-285750">
              <a:buFont typeface="Arial" panose="020B0604020202020204" pitchFamily="34" charset="0"/>
              <a:buChar char="•"/>
            </a:pPr>
            <a:r>
              <a:rPr lang="de-DE" sz="1400"/>
              <a:t>Evtl. Backblech als feuerfeste Unterlage</a:t>
            </a:r>
          </a:p>
          <a:p>
            <a:pPr marL="285750" indent="-285750">
              <a:buFont typeface="Arial" panose="020B0604020202020204" pitchFamily="34" charset="0"/>
              <a:buChar char="•"/>
            </a:pPr>
            <a:r>
              <a:rPr lang="de-DE" sz="1400"/>
              <a:t>Evtl. Magnettafel mit Magnethaftgreifern</a:t>
            </a:r>
          </a:p>
          <a:p>
            <a:pPr marL="285750" indent="-285750">
              <a:buFont typeface="Arial" panose="020B0604020202020204" pitchFamily="34" charset="0"/>
              <a:buChar char="•"/>
            </a:pPr>
            <a:r>
              <a:rPr lang="de-DE" sz="1400"/>
              <a:t>Evtl. Fotostativ mit Halterung für das digitale Endgerät / Belkin</a:t>
            </a:r>
          </a:p>
          <a:p>
            <a:pPr marL="285750" indent="-285750">
              <a:buFont typeface="Arial" panose="020B0604020202020204" pitchFamily="34" charset="0"/>
              <a:buChar char="•"/>
            </a:pPr>
            <a:endParaRPr lang="de-DE" sz="1600"/>
          </a:p>
          <a:p>
            <a:pPr marL="285750" indent="-285750">
              <a:buFont typeface="Arial" panose="020B0604020202020204" pitchFamily="34" charset="0"/>
              <a:buChar char="•"/>
            </a:pPr>
            <a:endParaRPr lang="de-DE" sz="1600"/>
          </a:p>
          <a:p>
            <a:pPr marL="285750" indent="-285750">
              <a:buFont typeface="Arial" panose="020B0604020202020204" pitchFamily="34" charset="0"/>
              <a:buChar char="•"/>
            </a:pPr>
            <a:endParaRPr lang="de-DE" sz="1600"/>
          </a:p>
          <a:p>
            <a:pPr marL="285750" indent="-285750">
              <a:buFont typeface="Arial" panose="020B0604020202020204" pitchFamily="34" charset="0"/>
              <a:buChar char="•"/>
            </a:pPr>
            <a:endParaRPr lang="de-DE" sz="1600"/>
          </a:p>
        </p:txBody>
      </p:sp>
    </p:spTree>
    <p:extLst>
      <p:ext uri="{BB962C8B-B14F-4D97-AF65-F5344CB8AC3E}">
        <p14:creationId xmlns:p14="http://schemas.microsoft.com/office/powerpoint/2010/main" val="2596037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D862D90-4430-44BF-BC3C-2F97065DC0F5}"/>
              </a:ext>
            </a:extLst>
          </p:cNvPr>
          <p:cNvSpPr>
            <a:spLocks noGrp="1"/>
          </p:cNvSpPr>
          <p:nvPr>
            <p:ph type="title"/>
          </p:nvPr>
        </p:nvSpPr>
        <p:spPr>
          <a:xfrm>
            <a:off x="311020" y="0"/>
            <a:ext cx="4136572" cy="2819724"/>
          </a:xfrm>
        </p:spPr>
        <p:txBody>
          <a:bodyPr>
            <a:noAutofit/>
          </a:bodyPr>
          <a:lstStyle/>
          <a:p>
            <a:r>
              <a:rPr lang="de-DE" sz="3200"/>
              <a:t>Hilfreiche Materialien für Heim-Experimente</a:t>
            </a:r>
          </a:p>
        </p:txBody>
      </p:sp>
      <p:pic>
        <p:nvPicPr>
          <p:cNvPr id="3" name="Grafik 2">
            <a:extLst>
              <a:ext uri="{FF2B5EF4-FFF2-40B4-BE49-F238E27FC236}">
                <a16:creationId xmlns:a16="http://schemas.microsoft.com/office/drawing/2014/main" xmlns="" id="{88093AB4-C97C-48BA-8759-5DFC28B76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300" y="0"/>
            <a:ext cx="5145024" cy="6858000"/>
          </a:xfrm>
          <a:prstGeom prst="rect">
            <a:avLst/>
          </a:prstGeom>
        </p:spPr>
      </p:pic>
      <p:sp>
        <p:nvSpPr>
          <p:cNvPr id="6" name="Textfeld 5">
            <a:extLst>
              <a:ext uri="{FF2B5EF4-FFF2-40B4-BE49-F238E27FC236}">
                <a16:creationId xmlns:a16="http://schemas.microsoft.com/office/drawing/2014/main" xmlns="" id="{20B4149A-AA93-4386-8FFF-39EDFEFBED4F}"/>
              </a:ext>
            </a:extLst>
          </p:cNvPr>
          <p:cNvSpPr txBox="1"/>
          <p:nvPr/>
        </p:nvSpPr>
        <p:spPr>
          <a:xfrm>
            <a:off x="398106" y="2083836"/>
            <a:ext cx="3539413" cy="1200329"/>
          </a:xfrm>
          <a:prstGeom prst="rect">
            <a:avLst/>
          </a:prstGeom>
          <a:noFill/>
        </p:spPr>
        <p:txBody>
          <a:bodyPr wrap="square" rtlCol="0">
            <a:spAutoFit/>
          </a:bodyPr>
          <a:lstStyle/>
          <a:p>
            <a:pPr marL="285750" indent="-285750">
              <a:buFont typeface="Arial" panose="020B0604020202020204" pitchFamily="34" charset="0"/>
              <a:buChar char="•"/>
            </a:pPr>
            <a:r>
              <a:rPr lang="de-DE"/>
              <a:t>Magnettafel mit Stativ,</a:t>
            </a:r>
          </a:p>
          <a:p>
            <a:pPr marL="285750" indent="-285750">
              <a:buFont typeface="Arial" panose="020B0604020202020204" pitchFamily="34" charset="0"/>
              <a:buChar char="•"/>
            </a:pPr>
            <a:r>
              <a:rPr lang="de-DE"/>
              <a:t>Halterungen</a:t>
            </a:r>
          </a:p>
          <a:p>
            <a:pPr marL="285750" indent="-285750">
              <a:buFont typeface="Arial" panose="020B0604020202020204" pitchFamily="34" charset="0"/>
              <a:buChar char="•"/>
            </a:pPr>
            <a:r>
              <a:rPr lang="de-DE"/>
              <a:t>Evtl. Magnethaftgreifer verschiedene Größen</a:t>
            </a:r>
          </a:p>
        </p:txBody>
      </p:sp>
    </p:spTree>
    <p:extLst>
      <p:ext uri="{BB962C8B-B14F-4D97-AF65-F5344CB8AC3E}">
        <p14:creationId xmlns:p14="http://schemas.microsoft.com/office/powerpoint/2010/main" val="336365080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as_Teacher_Only_SectionGroup xmlns="9d414523-8fc9-4d93-b632-238806c744bb" xsi:nil="true"/>
    <CultureName xmlns="9d414523-8fc9-4d93-b632-238806c744bb" xsi:nil="true"/>
    <Invited_Students xmlns="9d414523-8fc9-4d93-b632-238806c744bb" xsi:nil="true"/>
    <Is_Collaboration_Space_Locked xmlns="9d414523-8fc9-4d93-b632-238806c744bb" xsi:nil="true"/>
    <Teams_Channel_Section_Location xmlns="9d414523-8fc9-4d93-b632-238806c744bb" xsi:nil="true"/>
    <Self_Registration_Enabled xmlns="9d414523-8fc9-4d93-b632-238806c744bb" xsi:nil="true"/>
    <FolderType xmlns="9d414523-8fc9-4d93-b632-238806c744bb" xsi:nil="true"/>
    <Teachers xmlns="9d414523-8fc9-4d93-b632-238806c744bb">
      <UserInfo>
        <DisplayName/>
        <AccountId xsi:nil="true"/>
        <AccountType/>
      </UserInfo>
    </Teachers>
    <Invited_Teachers xmlns="9d414523-8fc9-4d93-b632-238806c744bb" xsi:nil="true"/>
    <Math_Settings xmlns="9d414523-8fc9-4d93-b632-238806c744bb" xsi:nil="true"/>
    <AppVersion xmlns="9d414523-8fc9-4d93-b632-238806c744bb" xsi:nil="true"/>
    <DefaultSectionNames xmlns="9d414523-8fc9-4d93-b632-238806c744bb" xsi:nil="true"/>
    <Owner xmlns="9d414523-8fc9-4d93-b632-238806c744bb">
      <UserInfo>
        <DisplayName/>
        <AccountId xsi:nil="true"/>
        <AccountType/>
      </UserInfo>
    </Owner>
    <Distribution_Groups xmlns="9d414523-8fc9-4d93-b632-238806c744bb" xsi:nil="true"/>
    <LMS_Mappings xmlns="9d414523-8fc9-4d93-b632-238806c744bb" xsi:nil="true"/>
    <IsNotebookLocked xmlns="9d414523-8fc9-4d93-b632-238806c744bb" xsi:nil="true"/>
    <Templates xmlns="9d414523-8fc9-4d93-b632-238806c744bb" xsi:nil="true"/>
    <NotebookType xmlns="9d414523-8fc9-4d93-b632-238806c744bb" xsi:nil="true"/>
    <Students xmlns="9d414523-8fc9-4d93-b632-238806c744bb">
      <UserInfo>
        <DisplayName/>
        <AccountId xsi:nil="true"/>
        <AccountType/>
      </UserInfo>
    </Students>
    <Student_Groups xmlns="9d414523-8fc9-4d93-b632-238806c744bb">
      <UserInfo>
        <DisplayName/>
        <AccountId xsi:nil="true"/>
        <AccountType/>
      </UserInfo>
    </Student_Groups>
    <TeamsChannelId xmlns="9d414523-8fc9-4d93-b632-238806c744b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F9F5CA184538842B1CF7AFE8CA6F696" ma:contentTypeVersion="28" ma:contentTypeDescription="Ein neues Dokument erstellen." ma:contentTypeScope="" ma:versionID="9b7289c4ac954e19068a4ef3b68118f7">
  <xsd:schema xmlns:xsd="http://www.w3.org/2001/XMLSchema" xmlns:xs="http://www.w3.org/2001/XMLSchema" xmlns:p="http://schemas.microsoft.com/office/2006/metadata/properties" xmlns:ns2="9d414523-8fc9-4d93-b632-238806c744bb" targetNamespace="http://schemas.microsoft.com/office/2006/metadata/properties" ma:root="true" ma:fieldsID="77577414cb28b3743039017a9948faca" ns2:_="">
    <xsd:import namespace="9d414523-8fc9-4d93-b632-238806c744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414523-8fc9-4d93-b632-238806c744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NotebookType" ma:index="15" nillable="true" ma:displayName="Notebook Type" ma:internalName="NotebookType">
      <xsd:simpleType>
        <xsd:restriction base="dms:Text"/>
      </xsd:simpleType>
    </xsd:element>
    <xsd:element name="FolderType" ma:index="16" nillable="true" ma:displayName="Folder Type" ma:internalName="FolderType">
      <xsd:simpleType>
        <xsd:restriction base="dms:Text"/>
      </xsd:simpleType>
    </xsd:element>
    <xsd:element name="CultureName" ma:index="17" nillable="true" ma:displayName="Culture Name" ma:internalName="CultureName">
      <xsd:simpleType>
        <xsd:restriction base="dms:Text"/>
      </xsd:simpleType>
    </xsd:element>
    <xsd:element name="AppVersion" ma:index="18" nillable="true" ma:displayName="App Version" ma:internalName="AppVersion">
      <xsd:simpleType>
        <xsd:restriction base="dms:Text"/>
      </xsd:simpleType>
    </xsd:element>
    <xsd:element name="TeamsChannelId" ma:index="19" nillable="true" ma:displayName="Teams Channel Id" ma:internalName="TeamsChannelId">
      <xsd:simpleType>
        <xsd:restriction base="dms:Text"/>
      </xsd:simpleType>
    </xsd:element>
    <xsd:element name="Owner" ma:index="2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1" nillable="true" ma:displayName="Math Settings" ma:internalName="Math_Settings">
      <xsd:simpleType>
        <xsd:restriction base="dms:Text"/>
      </xsd:simpleType>
    </xsd:element>
    <xsd:element name="DefaultSectionNames" ma:index="22" nillable="true" ma:displayName="Default Section Names" ma:internalName="DefaultSectionNames">
      <xsd:simpleType>
        <xsd:restriction base="dms:Note">
          <xsd:maxLength value="255"/>
        </xsd:restriction>
      </xsd:simpleType>
    </xsd:element>
    <xsd:element name="Templates" ma:index="23" nillable="true" ma:displayName="Templates" ma:internalName="Templates">
      <xsd:simpleType>
        <xsd:restriction base="dms:Note">
          <xsd:maxLength value="255"/>
        </xsd:restriction>
      </xsd:simpleType>
    </xsd:element>
    <xsd:element name="Teachers" ma:index="2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7" nillable="true" ma:displayName="Distribution Groups" ma:internalName="Distribution_Groups">
      <xsd:simpleType>
        <xsd:restriction base="dms:Note">
          <xsd:maxLength value="255"/>
        </xsd:restriction>
      </xsd:simpleType>
    </xsd:element>
    <xsd:element name="LMS_Mappings" ma:index="28" nillable="true" ma:displayName="LMS Mappings" ma:internalName="LMS_Mappings">
      <xsd:simpleType>
        <xsd:restriction base="dms:Note">
          <xsd:maxLength value="255"/>
        </xsd:restriction>
      </xsd:simpleType>
    </xsd:element>
    <xsd:element name="Invited_Teachers" ma:index="29" nillable="true" ma:displayName="Invited Teachers" ma:internalName="Invited_Teachers">
      <xsd:simpleType>
        <xsd:restriction base="dms:Note">
          <xsd:maxLength value="255"/>
        </xsd:restriction>
      </xsd:simpleType>
    </xsd:element>
    <xsd:element name="Invited_Students" ma:index="30" nillable="true" ma:displayName="Invited Students" ma:internalName="Invited_Students">
      <xsd:simpleType>
        <xsd:restriction base="dms:Note">
          <xsd:maxLength value="255"/>
        </xsd:restriction>
      </xsd:simpleType>
    </xsd:element>
    <xsd:element name="Self_Registration_Enabled" ma:index="31" nillable="true" ma:displayName="Self Registration Enabled" ma:internalName="Self_Registration_Enabled">
      <xsd:simpleType>
        <xsd:restriction base="dms:Boolean"/>
      </xsd:simpleType>
    </xsd:element>
    <xsd:element name="Has_Teacher_Only_SectionGroup" ma:index="32" nillable="true" ma:displayName="Has Teacher Only SectionGroup" ma:internalName="Has_Teacher_Only_SectionGroup">
      <xsd:simpleType>
        <xsd:restriction base="dms:Boolean"/>
      </xsd:simpleType>
    </xsd:element>
    <xsd:element name="Is_Collaboration_Space_Locked" ma:index="33" nillable="true" ma:displayName="Is Collaboration Space Locked" ma:internalName="Is_Collaboration_Space_Locked">
      <xsd:simpleType>
        <xsd:restriction base="dms:Boolean"/>
      </xsd:simpleType>
    </xsd:element>
    <xsd:element name="IsNotebookLocked" ma:index="34" nillable="true" ma:displayName="Is Notebook Locked" ma:internalName="IsNotebookLocked">
      <xsd:simpleType>
        <xsd:restriction base="dms:Boolean"/>
      </xsd:simpleType>
    </xsd:element>
    <xsd:element name="Teams_Channel_Section_Location" ma:index="35" nillable="true" ma:displayName="Teams Channel Section Location" ma:internalName="Teams_Channel_Section_Locat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206682-F72C-4B78-AF93-B51B86A07DD8}">
  <ds:schemaRefs>
    <ds:schemaRef ds:uri="http://schemas.microsoft.com/office/2006/metadata/properties"/>
    <ds:schemaRef ds:uri="http://schemas.microsoft.com/office/infopath/2007/PartnerControls"/>
    <ds:schemaRef ds:uri="9d414523-8fc9-4d93-b632-238806c744bb"/>
  </ds:schemaRefs>
</ds:datastoreItem>
</file>

<file path=customXml/itemProps2.xml><?xml version="1.0" encoding="utf-8"?>
<ds:datastoreItem xmlns:ds="http://schemas.openxmlformats.org/officeDocument/2006/customXml" ds:itemID="{9861BACC-3D22-4A04-B0BE-C537567F8F18}">
  <ds:schemaRefs>
    <ds:schemaRef ds:uri="http://schemas.microsoft.com/sharepoint/v3/contenttype/forms"/>
  </ds:schemaRefs>
</ds:datastoreItem>
</file>

<file path=customXml/itemProps3.xml><?xml version="1.0" encoding="utf-8"?>
<ds:datastoreItem xmlns:ds="http://schemas.openxmlformats.org/officeDocument/2006/customXml" ds:itemID="{7F3681E8-FF5F-4831-82ED-D765138398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414523-8fc9-4d93-b632-238806c744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591</Words>
  <Application>Microsoft Office PowerPoint</Application>
  <PresentationFormat>Benutzerdefiniert</PresentationFormat>
  <Paragraphs>77</Paragraphs>
  <Slides>9</Slides>
  <Notes>0</Notes>
  <HiddenSlides>0</HiddenSlides>
  <MMClips>0</MMClips>
  <ScaleCrop>false</ScaleCrop>
  <HeadingPairs>
    <vt:vector size="4" baseType="variant">
      <vt:variant>
        <vt:lpstr>Design</vt:lpstr>
      </vt:variant>
      <vt:variant>
        <vt:i4>1</vt:i4>
      </vt:variant>
      <vt:variant>
        <vt:lpstr>Folientitel</vt:lpstr>
      </vt:variant>
      <vt:variant>
        <vt:i4>9</vt:i4>
      </vt:variant>
    </vt:vector>
  </HeadingPairs>
  <TitlesOfParts>
    <vt:vector size="10" baseType="lpstr">
      <vt:lpstr>Office</vt:lpstr>
      <vt:lpstr>Heimexperimente mit dem Smartphone, iPad oder Surface-Tablet in der Videokonferenz live präsentieren</vt:lpstr>
      <vt:lpstr>Bau einer Low-cost-Dokumentenkamera</vt:lpstr>
      <vt:lpstr>Bau einer Low-cost-Dokumentenkamera</vt:lpstr>
      <vt:lpstr>Bau einer Low-cost-Dokumentenkamera</vt:lpstr>
      <vt:lpstr>PowerPoint-Präsentation</vt:lpstr>
      <vt:lpstr>Dokumentenkamera-Stativ für das iPad  mit Magnettafel und Magnethaftgreifern  für die Ansichtprojektion von Experimenten</vt:lpstr>
      <vt:lpstr>Projektion von Experimenten  mit der Rück-Kamera (Rear) des Surface-Gerätes</vt:lpstr>
      <vt:lpstr>Hilfreiche Materialien für Heim-Experimente</vt:lpstr>
      <vt:lpstr>Hilfreiche Materialien für Heim-Experimente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Heimexperimente mit dem Smartphone, iPad oder Surface in der Videokonferenz präsentieren</dc:title>
  <dc:creator>W. Habelitz-Tkotz</dc:creator>
  <cp:lastModifiedBy>Rochelmeyer, Stefan</cp:lastModifiedBy>
  <cp:revision>11</cp:revision>
  <dcterms:created xsi:type="dcterms:W3CDTF">2021-01-14T11:58:28Z</dcterms:created>
  <dcterms:modified xsi:type="dcterms:W3CDTF">2021-01-21T07:58:06Z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0x010100EF9F5CA184538842B1CF7AFE8CA6F696</vt:lpwstr>
  </property>
</Properties>
</file>